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462" r:id="rId3"/>
    <p:sldId id="498" r:id="rId4"/>
    <p:sldId id="497" r:id="rId5"/>
    <p:sldId id="489" r:id="rId6"/>
    <p:sldId id="490" r:id="rId7"/>
    <p:sldId id="499" r:id="rId8"/>
    <p:sldId id="500" r:id="rId9"/>
    <p:sldId id="501" r:id="rId10"/>
    <p:sldId id="502" r:id="rId11"/>
    <p:sldId id="485" r:id="rId12"/>
    <p:sldId id="262" r:id="rId13"/>
    <p:sldId id="483" r:id="rId14"/>
    <p:sldId id="491" r:id="rId15"/>
    <p:sldId id="492" r:id="rId16"/>
    <p:sldId id="493" r:id="rId17"/>
    <p:sldId id="495" r:id="rId18"/>
    <p:sldId id="496" r:id="rId19"/>
    <p:sldId id="503" r:id="rId20"/>
    <p:sldId id="504" r:id="rId21"/>
    <p:sldId id="3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ыкова Жанл" initials="МЖ" lastIdx="1" clrIdx="0">
    <p:extLst>
      <p:ext uri="{19B8F6BF-5375-455C-9EA6-DF929625EA0E}">
        <p15:presenceInfo xmlns:p15="http://schemas.microsoft.com/office/powerpoint/2012/main" userId="S-1-5-21-3004756535-1036260346-1129151733-8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F7"/>
    <a:srgbClr val="218C96"/>
    <a:srgbClr val="2AB0BC"/>
    <a:srgbClr val="71DFF0"/>
    <a:srgbClr val="5B717F"/>
    <a:srgbClr val="97ADBA"/>
    <a:srgbClr val="ADC7D6"/>
    <a:srgbClr val="C5E0F3"/>
    <a:srgbClr val="FFD374"/>
    <a:srgbClr val="28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3348-2F26-422A-A579-5617657B7C79}" v="375" dt="2019-06-25T14:41:41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212" autoAdjust="0"/>
  </p:normalViewPr>
  <p:slideViewPr>
    <p:cSldViewPr snapToGrid="0">
      <p:cViewPr varScale="1">
        <p:scale>
          <a:sx n="105" d="100"/>
          <a:sy n="105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рлан Кистаубаев" userId="885001697b384b49" providerId="LiveId" clId="{63E3F674-F3CA-4CD6-8421-57E5DB94008A}"/>
    <pc:docChg chg="undo redo custSel addSld delSld modSld">
      <pc:chgData name="Ерлан Кистаубаев" userId="885001697b384b49" providerId="LiveId" clId="{63E3F674-F3CA-4CD6-8421-57E5DB94008A}" dt="2019-06-23T15:16:30.257" v="2858" actId="313"/>
      <pc:docMkLst>
        <pc:docMk/>
      </pc:docMkLst>
      <pc:sldChg chg="modSp">
        <pc:chgData name="Ерлан Кистаубаев" userId="885001697b384b49" providerId="LiveId" clId="{63E3F674-F3CA-4CD6-8421-57E5DB94008A}" dt="2019-06-23T12:44:37.655" v="5" actId="27636"/>
        <pc:sldMkLst>
          <pc:docMk/>
          <pc:sldMk cId="2839631685" sldId="256"/>
        </pc:sldMkLst>
        <pc:spChg chg="mod">
          <ac:chgData name="Ерлан Кистаубаев" userId="885001697b384b49" providerId="LiveId" clId="{63E3F674-F3CA-4CD6-8421-57E5DB94008A}" dt="2019-06-23T12:44:37.655" v="5" actId="27636"/>
          <ac:spMkLst>
            <pc:docMk/>
            <pc:sldMk cId="2839631685" sldId="256"/>
            <ac:spMk id="2" creationId="{334D8B64-11F6-4C29-8711-CA325D8013D8}"/>
          </ac:spMkLst>
        </pc:spChg>
      </pc:sldChg>
      <pc:sldChg chg="addSp delSp modSp">
        <pc:chgData name="Ерлан Кистаубаев" userId="885001697b384b49" providerId="LiveId" clId="{63E3F674-F3CA-4CD6-8421-57E5DB94008A}" dt="2019-06-23T14:16:50.369" v="2507" actId="20577"/>
        <pc:sldMkLst>
          <pc:docMk/>
          <pc:sldMk cId="3668907658" sldId="262"/>
        </pc:sldMkLst>
        <pc:spChg chg="mod">
          <ac:chgData name="Ерлан Кистаубаев" userId="885001697b384b49" providerId="LiveId" clId="{63E3F674-F3CA-4CD6-8421-57E5DB94008A}" dt="2019-06-23T13:54:19.830" v="2133" actId="20577"/>
          <ac:spMkLst>
            <pc:docMk/>
            <pc:sldMk cId="3668907658" sldId="262"/>
            <ac:spMk id="2" creationId="{A06E4A65-9609-4F9B-8CB9-F4B0FC63E60E}"/>
          </ac:spMkLst>
        </pc:spChg>
        <pc:spChg chg="add mod">
          <ac:chgData name="Ерлан Кистаубаев" userId="885001697b384b49" providerId="LiveId" clId="{63E3F674-F3CA-4CD6-8421-57E5DB94008A}" dt="2019-06-23T14:04:27.289" v="2485" actId="14100"/>
          <ac:spMkLst>
            <pc:docMk/>
            <pc:sldMk cId="3668907658" sldId="262"/>
            <ac:spMk id="4" creationId="{D31F29A5-C452-4F70-A14E-D5A3C230B0E8}"/>
          </ac:spMkLst>
        </pc:spChg>
        <pc:spChg chg="mod">
          <ac:chgData name="Ерлан Кистаубаев" userId="885001697b384b49" providerId="LiveId" clId="{63E3F674-F3CA-4CD6-8421-57E5DB94008A}" dt="2019-06-23T13:58:36.555" v="2440" actId="1076"/>
          <ac:spMkLst>
            <pc:docMk/>
            <pc:sldMk cId="3668907658" sldId="262"/>
            <ac:spMk id="7" creationId="{DE1BB4FD-1B54-45AE-8262-19ED80D556F3}"/>
          </ac:spMkLst>
        </pc:spChg>
        <pc:spChg chg="add mod">
          <ac:chgData name="Ерлан Кистаубаев" userId="885001697b384b49" providerId="LiveId" clId="{63E3F674-F3CA-4CD6-8421-57E5DB94008A}" dt="2019-06-23T14:03:25.617" v="2481" actId="14100"/>
          <ac:spMkLst>
            <pc:docMk/>
            <pc:sldMk cId="3668907658" sldId="262"/>
            <ac:spMk id="9" creationId="{E29AB86C-59AD-418C-B03D-102771A5E773}"/>
          </ac:spMkLst>
        </pc:spChg>
        <pc:spChg chg="add mod">
          <ac:chgData name="Ерлан Кистаубаев" userId="885001697b384b49" providerId="LiveId" clId="{63E3F674-F3CA-4CD6-8421-57E5DB94008A}" dt="2019-06-23T14:16:24.688" v="2495" actId="1076"/>
          <ac:spMkLst>
            <pc:docMk/>
            <pc:sldMk cId="3668907658" sldId="262"/>
            <ac:spMk id="13" creationId="{7C37B4D8-C0AE-485E-A270-B31655EEF5CD}"/>
          </ac:spMkLst>
        </pc:spChg>
        <pc:spChg chg="add del mod">
          <ac:chgData name="Ерлан Кистаубаев" userId="885001697b384b49" providerId="LiveId" clId="{63E3F674-F3CA-4CD6-8421-57E5DB94008A}" dt="2019-06-23T14:03:01.716" v="2459" actId="478"/>
          <ac:spMkLst>
            <pc:docMk/>
            <pc:sldMk cId="3668907658" sldId="262"/>
            <ac:spMk id="20" creationId="{B280A298-B4AC-42B6-B92A-5D0558CF1ADD}"/>
          </ac:spMkLst>
        </pc:spChg>
        <pc:spChg chg="add del mod">
          <ac:chgData name="Ерлан Кистаубаев" userId="885001697b384b49" providerId="LiveId" clId="{63E3F674-F3CA-4CD6-8421-57E5DB94008A}" dt="2019-06-23T14:03:00.960" v="2458" actId="478"/>
          <ac:spMkLst>
            <pc:docMk/>
            <pc:sldMk cId="3668907658" sldId="262"/>
            <ac:spMk id="21" creationId="{CCB8EBB7-651F-49A4-9CC8-60EDEE3A2EEE}"/>
          </ac:spMkLst>
        </pc:spChg>
        <pc:spChg chg="add del mod">
          <ac:chgData name="Ерлан Кистаубаев" userId="885001697b384b49" providerId="LiveId" clId="{63E3F674-F3CA-4CD6-8421-57E5DB94008A}" dt="2019-06-23T14:16:31.795" v="2497" actId="478"/>
          <ac:spMkLst>
            <pc:docMk/>
            <pc:sldMk cId="3668907658" sldId="262"/>
            <ac:spMk id="22" creationId="{63D23ED3-E15B-4617-935D-088BCABA280F}"/>
          </ac:spMkLst>
        </pc:spChg>
        <pc:spChg chg="add del mod">
          <ac:chgData name="Ерлан Кистаубаев" userId="885001697b384b49" providerId="LiveId" clId="{63E3F674-F3CA-4CD6-8421-57E5DB94008A}" dt="2019-06-23T14:16:31.795" v="2497" actId="478"/>
          <ac:spMkLst>
            <pc:docMk/>
            <pc:sldMk cId="3668907658" sldId="262"/>
            <ac:spMk id="26" creationId="{4DAFD524-E856-4EEC-A94A-68753DAD64C2}"/>
          </ac:spMkLst>
        </pc:spChg>
        <pc:spChg chg="mod">
          <ac:chgData name="Ерлан Кистаубаев" userId="885001697b384b49" providerId="LiveId" clId="{63E3F674-F3CA-4CD6-8421-57E5DB94008A}" dt="2019-06-23T14:16:50.369" v="2507" actId="20577"/>
          <ac:spMkLst>
            <pc:docMk/>
            <pc:sldMk cId="3668907658" sldId="262"/>
            <ac:spMk id="29" creationId="{72AAA452-EC4E-4238-91B9-20EC10D905A2}"/>
          </ac:spMkLst>
        </pc:spChg>
        <pc:spChg chg="add mod">
          <ac:chgData name="Ерлан Кистаубаев" userId="885001697b384b49" providerId="LiveId" clId="{63E3F674-F3CA-4CD6-8421-57E5DB94008A}" dt="2019-06-23T14:03:33.638" v="2482" actId="1076"/>
          <ac:spMkLst>
            <pc:docMk/>
            <pc:sldMk cId="3668907658" sldId="262"/>
            <ac:spMk id="30" creationId="{E0C64711-34C5-4588-975F-F07CDFACACB7}"/>
          </ac:spMkLst>
        </pc:spChg>
        <pc:spChg chg="add mod">
          <ac:chgData name="Ерлан Кистаубаев" userId="885001697b384b49" providerId="LiveId" clId="{63E3F674-F3CA-4CD6-8421-57E5DB94008A}" dt="2019-06-23T14:16:28.728" v="2496" actId="14100"/>
          <ac:spMkLst>
            <pc:docMk/>
            <pc:sldMk cId="3668907658" sldId="262"/>
            <ac:spMk id="31" creationId="{4AC938EF-07C3-4D12-8A47-3CD89BE8A266}"/>
          </ac:spMkLst>
        </pc:spChg>
        <pc:grpChg chg="add mod">
          <ac:chgData name="Ерлан Кистаубаев" userId="885001697b384b49" providerId="LiveId" clId="{63E3F674-F3CA-4CD6-8421-57E5DB94008A}" dt="2019-06-23T14:02:40.920" v="2453" actId="1076"/>
          <ac:grpSpMkLst>
            <pc:docMk/>
            <pc:sldMk cId="3668907658" sldId="262"/>
            <ac:grpSpMk id="5" creationId="{AF1D9A5B-B382-4ED2-AF0E-7BA7BE1B2D03}"/>
          </ac:grpSpMkLst>
        </pc:grpChg>
        <pc:grpChg chg="add mod">
          <ac:chgData name="Ерлан Кистаубаев" userId="885001697b384b49" providerId="LiveId" clId="{63E3F674-F3CA-4CD6-8421-57E5DB94008A}" dt="2019-06-23T14:16:24.688" v="2495" actId="1076"/>
          <ac:grpSpMkLst>
            <pc:docMk/>
            <pc:sldMk cId="3668907658" sldId="262"/>
            <ac:grpSpMk id="10" creationId="{87046752-4C1B-4354-A054-E837BE033DDD}"/>
          </ac:grpSpMkLst>
        </pc:grpChg>
        <pc:grpChg chg="add del mod">
          <ac:chgData name="Ерлан Кистаубаев" userId="885001697b384b49" providerId="LiveId" clId="{63E3F674-F3CA-4CD6-8421-57E5DB94008A}" dt="2019-06-23T14:02:14.805" v="2446" actId="478"/>
          <ac:grpSpMkLst>
            <pc:docMk/>
            <pc:sldMk cId="3668907658" sldId="262"/>
            <ac:grpSpMk id="14" creationId="{91F5130E-7CAF-409A-AA6B-AD7F390D012E}"/>
          </ac:grpSpMkLst>
        </pc:grpChg>
        <pc:grpChg chg="add del mod">
          <ac:chgData name="Ерлан Кистаубаев" userId="885001697b384b49" providerId="LiveId" clId="{63E3F674-F3CA-4CD6-8421-57E5DB94008A}" dt="2019-06-23T14:02:13.646" v="2445" actId="478"/>
          <ac:grpSpMkLst>
            <pc:docMk/>
            <pc:sldMk cId="3668907658" sldId="262"/>
            <ac:grpSpMk id="17" creationId="{A57C59C0-C8BA-4E16-AD62-D316FFC55E76}"/>
          </ac:grpSpMkLst>
        </pc:grpChg>
        <pc:grpChg chg="add del mod">
          <ac:chgData name="Ерлан Кистаубаев" userId="885001697b384b49" providerId="LiveId" clId="{63E3F674-F3CA-4CD6-8421-57E5DB94008A}" dt="2019-06-23T14:16:31.795" v="2497" actId="478"/>
          <ac:grpSpMkLst>
            <pc:docMk/>
            <pc:sldMk cId="3668907658" sldId="262"/>
            <ac:grpSpMk id="23" creationId="{82AE2CA5-110C-45D5-84E6-8C67CCF6143D}"/>
          </ac:grpSpMkLst>
        </pc:grpChg>
        <pc:grpChg chg="add mod">
          <ac:chgData name="Ерлан Кистаубаев" userId="885001697b384b49" providerId="LiveId" clId="{63E3F674-F3CA-4CD6-8421-57E5DB94008A}" dt="2019-06-23T14:03:33.638" v="2482" actId="1076"/>
          <ac:grpSpMkLst>
            <pc:docMk/>
            <pc:sldMk cId="3668907658" sldId="262"/>
            <ac:grpSpMk id="27" creationId="{22E235B5-FE19-4BF6-B62C-1CC74E9F7F9E}"/>
          </ac:grpSpMkLst>
        </pc:grpChg>
        <pc:picChg chg="mod">
          <ac:chgData name="Ерлан Кистаубаев" userId="885001697b384b49" providerId="LiveId" clId="{63E3F674-F3CA-4CD6-8421-57E5DB94008A}" dt="2019-06-23T14:03:45.026" v="2484" actId="1076"/>
          <ac:picMkLst>
            <pc:docMk/>
            <pc:sldMk cId="3668907658" sldId="262"/>
            <ac:picMk id="28" creationId="{3F851670-629B-4A8A-BDB9-FDC9EB309963}"/>
          </ac:picMkLst>
        </pc:picChg>
        <pc:picChg chg="add mod">
          <ac:chgData name="Ерлан Кистаубаев" userId="885001697b384b49" providerId="LiveId" clId="{63E3F674-F3CA-4CD6-8421-57E5DB94008A}" dt="2019-06-23T14:16:41.688" v="2499" actId="1076"/>
          <ac:picMkLst>
            <pc:docMk/>
            <pc:sldMk cId="3668907658" sldId="262"/>
            <ac:picMk id="32" creationId="{7E3C6EC2-77D0-4B7F-B5AF-66141562EBF9}"/>
          </ac:picMkLst>
        </pc:picChg>
      </pc:sldChg>
      <pc:sldChg chg="modSp">
        <pc:chgData name="Ерлан Кистаубаев" userId="885001697b384b49" providerId="LiveId" clId="{63E3F674-F3CA-4CD6-8421-57E5DB94008A}" dt="2019-06-23T12:52:39.534" v="457" actId="20577"/>
        <pc:sldMkLst>
          <pc:docMk/>
          <pc:sldMk cId="1827833378" sldId="462"/>
        </pc:sldMkLst>
        <pc:spChg chg="mod">
          <ac:chgData name="Ерлан Кистаубаев" userId="885001697b384b49" providerId="LiveId" clId="{63E3F674-F3CA-4CD6-8421-57E5DB94008A}" dt="2019-06-23T12:45:13.318" v="60" actId="20577"/>
          <ac:spMkLst>
            <pc:docMk/>
            <pc:sldMk cId="1827833378" sldId="462"/>
            <ac:spMk id="2" creationId="{31B53330-3C04-417B-8158-CEB891600472}"/>
          </ac:spMkLst>
        </pc:spChg>
        <pc:spChg chg="mod">
          <ac:chgData name="Ерлан Кистаубаев" userId="885001697b384b49" providerId="LiveId" clId="{63E3F674-F3CA-4CD6-8421-57E5DB94008A}" dt="2019-06-23T12:52:39.534" v="457" actId="20577"/>
          <ac:spMkLst>
            <pc:docMk/>
            <pc:sldMk cId="1827833378" sldId="462"/>
            <ac:spMk id="5" creationId="{F69DCAA2-4251-46C4-86E4-67913BCF2D85}"/>
          </ac:spMkLst>
        </pc:spChg>
        <pc:spChg chg="mod">
          <ac:chgData name="Ерлан Кистаубаев" userId="885001697b384b49" providerId="LiveId" clId="{63E3F674-F3CA-4CD6-8421-57E5DB94008A}" dt="2019-06-23T12:50:48.406" v="255" actId="20577"/>
          <ac:spMkLst>
            <pc:docMk/>
            <pc:sldMk cId="1827833378" sldId="462"/>
            <ac:spMk id="6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2:50:31.797" v="212" actId="20577"/>
          <ac:spMkLst>
            <pc:docMk/>
            <pc:sldMk cId="1827833378" sldId="462"/>
            <ac:spMk id="7" creationId="{529DF5B5-D835-46AA-8245-83A0E1AA1F5A}"/>
          </ac:spMkLst>
        </pc:spChg>
        <pc:spChg chg="mod">
          <ac:chgData name="Ерлан Кистаубаев" userId="885001697b384b49" providerId="LiveId" clId="{63E3F674-F3CA-4CD6-8421-57E5DB94008A}" dt="2019-06-23T12:47:50.349" v="150" actId="20577"/>
          <ac:spMkLst>
            <pc:docMk/>
            <pc:sldMk cId="1827833378" sldId="462"/>
            <ac:spMk id="8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2:45:42.145" v="78" actId="20577"/>
          <ac:spMkLst>
            <pc:docMk/>
            <pc:sldMk cId="1827833378" sldId="462"/>
            <ac:spMk id="9" creationId="{00000000-0000-0000-0000-000000000000}"/>
          </ac:spMkLst>
        </pc:spChg>
        <pc:spChg chg="mod">
          <ac:chgData name="Ерлан Кистаубаев" userId="885001697b384b49" providerId="LiveId" clId="{63E3F674-F3CA-4CD6-8421-57E5DB94008A}" dt="2019-06-23T12:47:44.718" v="141" actId="20577"/>
          <ac:spMkLst>
            <pc:docMk/>
            <pc:sldMk cId="1827833378" sldId="462"/>
            <ac:spMk id="11" creationId="{9CE0B9DE-458D-40A3-A825-E82602704D98}"/>
          </ac:spMkLst>
        </pc:spChg>
      </pc:sldChg>
      <pc:sldChg chg="addSp modSp">
        <pc:chgData name="Ерлан Кистаубаев" userId="885001697b384b49" providerId="LiveId" clId="{63E3F674-F3CA-4CD6-8421-57E5DB94008A}" dt="2019-06-23T15:01:17.024" v="2700" actId="1076"/>
        <pc:sldMkLst>
          <pc:docMk/>
          <pc:sldMk cId="807533110" sldId="483"/>
        </pc:sldMkLst>
        <pc:spChg chg="mod">
          <ac:chgData name="Ерлан Кистаубаев" userId="885001697b384b49" providerId="LiveId" clId="{63E3F674-F3CA-4CD6-8421-57E5DB94008A}" dt="2019-06-23T14:32:09.487" v="2555" actId="1076"/>
          <ac:spMkLst>
            <pc:docMk/>
            <pc:sldMk cId="807533110" sldId="483"/>
            <ac:spMk id="2" creationId="{A06E4A65-9609-4F9B-8CB9-F4B0FC63E60E}"/>
          </ac:spMkLst>
        </pc:spChg>
        <pc:spChg chg="add mod">
          <ac:chgData name="Ерлан Кистаубаев" userId="885001697b384b49" providerId="LiveId" clId="{63E3F674-F3CA-4CD6-8421-57E5DB94008A}" dt="2019-06-23T14:35:57.945" v="2566" actId="20577"/>
          <ac:spMkLst>
            <pc:docMk/>
            <pc:sldMk cId="807533110" sldId="483"/>
            <ac:spMk id="4" creationId="{CD9A30EC-9637-4D0E-A1C0-9B4A73F60A00}"/>
          </ac:spMkLst>
        </pc:spChg>
        <pc:spChg chg="mod">
          <ac:chgData name="Ерлан Кистаубаев" userId="885001697b384b49" providerId="LiveId" clId="{63E3F674-F3CA-4CD6-8421-57E5DB94008A}" dt="2019-06-23T15:01:17.024" v="2700" actId="1076"/>
          <ac:spMkLst>
            <pc:docMk/>
            <pc:sldMk cId="807533110" sldId="483"/>
            <ac:spMk id="7" creationId="{DE1BB4FD-1B54-45AE-8262-19ED80D556F3}"/>
          </ac:spMkLst>
        </pc:spChg>
        <pc:picChg chg="add mod">
          <ac:chgData name="Ерлан Кистаубаев" userId="885001697b384b49" providerId="LiveId" clId="{63E3F674-F3CA-4CD6-8421-57E5DB94008A}" dt="2019-06-23T14:36:52.593" v="2584" actId="1036"/>
          <ac:picMkLst>
            <pc:docMk/>
            <pc:sldMk cId="807533110" sldId="483"/>
            <ac:picMk id="3" creationId="{4476F07E-1254-41A3-8940-179A1BF6846F}"/>
          </ac:picMkLst>
        </pc:picChg>
      </pc:sldChg>
      <pc:sldChg chg="addSp delSp modSp">
        <pc:chgData name="Ерлан Кистаубаев" userId="885001697b384b49" providerId="LiveId" clId="{63E3F674-F3CA-4CD6-8421-57E5DB94008A}" dt="2019-06-23T13:04:13.350" v="613" actId="1076"/>
        <pc:sldMkLst>
          <pc:docMk/>
          <pc:sldMk cId="3949968740" sldId="485"/>
        </pc:sldMkLst>
        <pc:spChg chg="mod">
          <ac:chgData name="Ерлан Кистаубаев" userId="885001697b384b49" providerId="LiveId" clId="{63E3F674-F3CA-4CD6-8421-57E5DB94008A}" dt="2019-06-23T12:53:51.428" v="485" actId="20577"/>
          <ac:spMkLst>
            <pc:docMk/>
            <pc:sldMk cId="3949968740" sldId="485"/>
            <ac:spMk id="2" creationId="{00000000-0000-0000-0000-000000000000}"/>
          </ac:spMkLst>
        </pc:spChg>
        <pc:spChg chg="mod">
          <ac:chgData name="Ерлан Кистаубаев" userId="885001697b384b49" providerId="LiveId" clId="{63E3F674-F3CA-4CD6-8421-57E5DB94008A}" dt="2019-06-23T13:03:22.086" v="605" actId="1076"/>
          <ac:spMkLst>
            <pc:docMk/>
            <pc:sldMk cId="3949968740" sldId="485"/>
            <ac:spMk id="7" creationId="{520E3BA6-C4E9-4A07-A4F0-BA74FF1E7253}"/>
          </ac:spMkLst>
        </pc:spChg>
        <pc:spChg chg="add mod">
          <ac:chgData name="Ерлан Кистаубаев" userId="885001697b384b49" providerId="LiveId" clId="{63E3F674-F3CA-4CD6-8421-57E5DB94008A}" dt="2019-06-23T12:58:21.756" v="553" actId="14100"/>
          <ac:spMkLst>
            <pc:docMk/>
            <pc:sldMk cId="3949968740" sldId="485"/>
            <ac:spMk id="17" creationId="{03C7F403-1241-4D59-B10C-75F8F9BED930}"/>
          </ac:spMkLst>
        </pc:spChg>
        <pc:spChg chg="mod">
          <ac:chgData name="Ерлан Кистаубаев" userId="885001697b384b49" providerId="LiveId" clId="{63E3F674-F3CA-4CD6-8421-57E5DB94008A}" dt="2019-06-23T13:03:11.407" v="603" actId="1076"/>
          <ac:spMkLst>
            <pc:docMk/>
            <pc:sldMk cId="3949968740" sldId="485"/>
            <ac:spMk id="20" creationId="{E1FE9194-506B-4E02-99E3-76FAD7537C68}"/>
          </ac:spMkLst>
        </pc:spChg>
        <pc:spChg chg="add mod">
          <ac:chgData name="Ерлан Кистаубаев" userId="885001697b384b49" providerId="LiveId" clId="{63E3F674-F3CA-4CD6-8421-57E5DB94008A}" dt="2019-06-23T13:01:39.079" v="583" actId="1076"/>
          <ac:spMkLst>
            <pc:docMk/>
            <pc:sldMk cId="3949968740" sldId="485"/>
            <ac:spMk id="21" creationId="{C5DE7AD5-51E2-4437-9B62-FEDF5CD1DE25}"/>
          </ac:spMkLst>
        </pc:spChg>
        <pc:spChg chg="mod topLvl">
          <ac:chgData name="Ерлан Кистаубаев" userId="885001697b384b49" providerId="LiveId" clId="{63E3F674-F3CA-4CD6-8421-57E5DB94008A}" dt="2019-06-23T13:04:13.350" v="613" actId="1076"/>
          <ac:spMkLst>
            <pc:docMk/>
            <pc:sldMk cId="3949968740" sldId="485"/>
            <ac:spMk id="24" creationId="{69C2CB8B-3098-4167-B417-4F8D5013CAB3}"/>
          </ac:spMkLst>
        </pc:spChg>
        <pc:spChg chg="del">
          <ac:chgData name="Ерлан Кистаубаев" userId="885001697b384b49" providerId="LiveId" clId="{63E3F674-F3CA-4CD6-8421-57E5DB94008A}" dt="2019-06-23T12:58:57.610" v="560" actId="478"/>
          <ac:spMkLst>
            <pc:docMk/>
            <pc:sldMk cId="3949968740" sldId="485"/>
            <ac:spMk id="25" creationId="{2B5CF31B-4F8F-4796-80AF-F30E0DCFE452}"/>
          </ac:spMkLst>
        </pc:spChg>
        <pc:spChg chg="del">
          <ac:chgData name="Ерлан Кистаубаев" userId="885001697b384b49" providerId="LiveId" clId="{63E3F674-F3CA-4CD6-8421-57E5DB94008A}" dt="2019-06-23T12:58:57.610" v="560" actId="478"/>
          <ac:spMkLst>
            <pc:docMk/>
            <pc:sldMk cId="3949968740" sldId="485"/>
            <ac:spMk id="28" creationId="{966EA353-9BFD-4CCB-B1C3-022AE38982AD}"/>
          </ac:spMkLst>
        </pc:spChg>
        <pc:spChg chg="mod topLvl">
          <ac:chgData name="Ерлан Кистаубаев" userId="885001697b384b49" providerId="LiveId" clId="{63E3F674-F3CA-4CD6-8421-57E5DB94008A}" dt="2019-06-23T13:00:34.939" v="579" actId="1076"/>
          <ac:spMkLst>
            <pc:docMk/>
            <pc:sldMk cId="3949968740" sldId="485"/>
            <ac:spMk id="29" creationId="{46F46BF0-CC13-4B12-AD50-2285E617920E}"/>
          </ac:spMkLst>
        </pc:spChg>
        <pc:spChg chg="add mod">
          <ac:chgData name="Ерлан Кистаубаев" userId="885001697b384b49" providerId="LiveId" clId="{63E3F674-F3CA-4CD6-8421-57E5DB94008A}" dt="2019-06-23T13:03:35.056" v="608" actId="1076"/>
          <ac:spMkLst>
            <pc:docMk/>
            <pc:sldMk cId="3949968740" sldId="485"/>
            <ac:spMk id="35" creationId="{444B9407-CBCC-4CC7-92DD-D96EE289E844}"/>
          </ac:spMkLst>
        </pc:spChg>
        <pc:spChg chg="add del">
          <ac:chgData name="Ерлан Кистаубаев" userId="885001697b384b49" providerId="LiveId" clId="{63E3F674-F3CA-4CD6-8421-57E5DB94008A}" dt="2019-06-23T12:57:41.924" v="544" actId="478"/>
          <ac:spMkLst>
            <pc:docMk/>
            <pc:sldMk cId="3949968740" sldId="485"/>
            <ac:spMk id="38" creationId="{05960E34-EEC5-4AE2-8AE9-4A078B981976}"/>
          </ac:spMkLst>
        </pc:spChg>
        <pc:spChg chg="add mod">
          <ac:chgData name="Ерлан Кистаубаев" userId="885001697b384b49" providerId="LiveId" clId="{63E3F674-F3CA-4CD6-8421-57E5DB94008A}" dt="2019-06-23T13:01:39.079" v="583" actId="1076"/>
          <ac:spMkLst>
            <pc:docMk/>
            <pc:sldMk cId="3949968740" sldId="485"/>
            <ac:spMk id="41" creationId="{7505F598-A437-4358-BEA2-04E9A9459488}"/>
          </ac:spMkLst>
        </pc:spChg>
        <pc:spChg chg="add mod">
          <ac:chgData name="Ерлан Кистаубаев" userId="885001697b384b49" providerId="LiveId" clId="{63E3F674-F3CA-4CD6-8421-57E5DB94008A}" dt="2019-06-23T13:02:50.519" v="601" actId="1076"/>
          <ac:spMkLst>
            <pc:docMk/>
            <pc:sldMk cId="3949968740" sldId="485"/>
            <ac:spMk id="43" creationId="{053BE1E0-AB76-4FA3-8892-9C22E0EC3B4B}"/>
          </ac:spMkLst>
        </pc:spChg>
        <pc:spChg chg="add mod">
          <ac:chgData name="Ерлан Кистаубаев" userId="885001697b384b49" providerId="LiveId" clId="{63E3F674-F3CA-4CD6-8421-57E5DB94008A}" dt="2019-06-23T13:03:49.969" v="609" actId="1076"/>
          <ac:spMkLst>
            <pc:docMk/>
            <pc:sldMk cId="3949968740" sldId="485"/>
            <ac:spMk id="44" creationId="{2DEB08A1-DD8A-41D7-AFB1-97216B6AF706}"/>
          </ac:spMkLst>
        </pc:spChg>
        <pc:spChg chg="mod">
          <ac:chgData name="Ерлан Кистаубаев" userId="885001697b384b49" providerId="LiveId" clId="{63E3F674-F3CA-4CD6-8421-57E5DB94008A}" dt="2019-06-23T13:02:30.391" v="595" actId="1076"/>
          <ac:spMkLst>
            <pc:docMk/>
            <pc:sldMk cId="3949968740" sldId="485"/>
            <ac:spMk id="46" creationId="{9CDBE0B3-DB77-4090-8546-5BB365E90AF3}"/>
          </ac:spMkLst>
        </pc:spChg>
        <pc:spChg chg="add mod">
          <ac:chgData name="Ерлан Кистаубаев" userId="885001697b384b49" providerId="LiveId" clId="{63E3F674-F3CA-4CD6-8421-57E5DB94008A}" dt="2019-06-23T13:03:49.969" v="609" actId="1076"/>
          <ac:spMkLst>
            <pc:docMk/>
            <pc:sldMk cId="3949968740" sldId="485"/>
            <ac:spMk id="48" creationId="{EE479254-F1B9-4434-A0AB-ACF1D671E3DD}"/>
          </ac:spMkLst>
        </pc:spChg>
        <pc:grpChg chg="add del mod">
          <ac:chgData name="Ерлан Кистаубаев" userId="885001697b384b49" providerId="LiveId" clId="{63E3F674-F3CA-4CD6-8421-57E5DB94008A}" dt="2019-06-23T12:56:07.744" v="490" actId="478"/>
          <ac:grpSpMkLst>
            <pc:docMk/>
            <pc:sldMk cId="3949968740" sldId="485"/>
            <ac:grpSpMk id="5" creationId="{404C7DC3-37F8-47B2-BC37-FD5CCDE40BAB}"/>
          </ac:grpSpMkLst>
        </pc:grpChg>
        <pc:grpChg chg="add del">
          <ac:chgData name="Ерлан Кистаубаев" userId="885001697b384b49" providerId="LiveId" clId="{63E3F674-F3CA-4CD6-8421-57E5DB94008A}" dt="2019-06-23T12:57:41.924" v="544" actId="478"/>
          <ac:grpSpMkLst>
            <pc:docMk/>
            <pc:sldMk cId="3949968740" sldId="485"/>
            <ac:grpSpMk id="8" creationId="{A33146B3-1C74-46C0-915B-14B6737859C8}"/>
          </ac:grpSpMkLst>
        </pc:grpChg>
        <pc:grpChg chg="add del">
          <ac:chgData name="Ерлан Кистаубаев" userId="885001697b384b49" providerId="LiveId" clId="{63E3F674-F3CA-4CD6-8421-57E5DB94008A}" dt="2019-06-23T12:57:41.924" v="544" actId="478"/>
          <ac:grpSpMkLst>
            <pc:docMk/>
            <pc:sldMk cId="3949968740" sldId="485"/>
            <ac:grpSpMk id="11" creationId="{9F7E4BD8-2FD0-4AC4-8D0B-90B2B839943D}"/>
          </ac:grpSpMkLst>
        </pc:grpChg>
        <pc:grpChg chg="add del">
          <ac:chgData name="Ерлан Кистаубаев" userId="885001697b384b49" providerId="LiveId" clId="{63E3F674-F3CA-4CD6-8421-57E5DB94008A}" dt="2019-06-23T12:57:41.924" v="544" actId="478"/>
          <ac:grpSpMkLst>
            <pc:docMk/>
            <pc:sldMk cId="3949968740" sldId="485"/>
            <ac:grpSpMk id="14" creationId="{D588E2E3-1E2C-4F38-9E47-451B39A09D9A}"/>
          </ac:grpSpMkLst>
        </pc:grpChg>
        <pc:grpChg chg="add mod">
          <ac:chgData name="Ерлан Кистаубаев" userId="885001697b384b49" providerId="LiveId" clId="{63E3F674-F3CA-4CD6-8421-57E5DB94008A}" dt="2019-06-23T13:00:49.099" v="581" actId="14100"/>
          <ac:grpSpMkLst>
            <pc:docMk/>
            <pc:sldMk cId="3949968740" sldId="485"/>
            <ac:grpSpMk id="18" creationId="{8481CC9E-4124-46C8-B663-C2EDF8720627}"/>
          </ac:grpSpMkLst>
        </pc:grpChg>
        <pc:grpChg chg="add del mod">
          <ac:chgData name="Ерлан Кистаубаев" userId="885001697b384b49" providerId="LiveId" clId="{63E3F674-F3CA-4CD6-8421-57E5DB94008A}" dt="2019-06-23T12:59:10.390" v="561" actId="165"/>
          <ac:grpSpMkLst>
            <pc:docMk/>
            <pc:sldMk cId="3949968740" sldId="485"/>
            <ac:grpSpMk id="22" creationId="{E7536311-E38F-4755-8DE9-B9FD6E1074D4}"/>
          </ac:grpSpMkLst>
        </pc:grpChg>
        <pc:grpChg chg="add del">
          <ac:chgData name="Ерлан Кистаубаев" userId="885001697b384b49" providerId="LiveId" clId="{63E3F674-F3CA-4CD6-8421-57E5DB94008A}" dt="2019-06-23T12:57:41.924" v="544" actId="478"/>
          <ac:grpSpMkLst>
            <pc:docMk/>
            <pc:sldMk cId="3949968740" sldId="485"/>
            <ac:grpSpMk id="31" creationId="{6E4F8182-0990-4B01-8635-743868DFDDDA}"/>
          </ac:grpSpMkLst>
        </pc:grpChg>
        <pc:grpChg chg="add mod">
          <ac:chgData name="Ерлан Кистаубаев" userId="885001697b384b49" providerId="LiveId" clId="{63E3F674-F3CA-4CD6-8421-57E5DB94008A}" dt="2019-06-23T13:00:46.578" v="580" actId="14100"/>
          <ac:grpSpMkLst>
            <pc:docMk/>
            <pc:sldMk cId="3949968740" sldId="485"/>
            <ac:grpSpMk id="39" creationId="{F0105DCF-28AA-4F2E-AC1B-898F8842A159}"/>
          </ac:grpSpMkLst>
        </pc:grpChg>
        <pc:grpChg chg="add mod">
          <ac:chgData name="Ерлан Кистаубаев" userId="885001697b384b49" providerId="LiveId" clId="{63E3F674-F3CA-4CD6-8421-57E5DB94008A}" dt="2019-06-23T13:00:51.378" v="582" actId="14100"/>
          <ac:grpSpMkLst>
            <pc:docMk/>
            <pc:sldMk cId="3949968740" sldId="485"/>
            <ac:grpSpMk id="40" creationId="{8C8AC520-4E8C-4A39-8642-D675703ACB9F}"/>
          </ac:grpSpMkLst>
        </pc:grpChg>
        <pc:grpChg chg="add mod">
          <ac:chgData name="Ерлан Кистаубаев" userId="885001697b384b49" providerId="LiveId" clId="{63E3F674-F3CA-4CD6-8421-57E5DB94008A}" dt="2019-06-23T13:00:34.939" v="579" actId="1076"/>
          <ac:grpSpMkLst>
            <pc:docMk/>
            <pc:sldMk cId="3949968740" sldId="485"/>
            <ac:grpSpMk id="42" creationId="{9F185261-4005-40BC-9D9F-171982A2F2E9}"/>
          </ac:grpSpMkLst>
        </pc:grpChg>
        <pc:grpChg chg="add mod">
          <ac:chgData name="Ерлан Кистаубаев" userId="885001697b384b49" providerId="LiveId" clId="{63E3F674-F3CA-4CD6-8421-57E5DB94008A}" dt="2019-06-23T13:03:49.969" v="609" actId="1076"/>
          <ac:grpSpMkLst>
            <pc:docMk/>
            <pc:sldMk cId="3949968740" sldId="485"/>
            <ac:grpSpMk id="45" creationId="{5A256734-4BE0-44E7-AC60-8267D3504D2F}"/>
          </ac:grpSpMkLst>
        </pc:grpChg>
        <pc:graphicFrameChg chg="del">
          <ac:chgData name="Ерлан Кистаубаев" userId="885001697b384b49" providerId="LiveId" clId="{63E3F674-F3CA-4CD6-8421-57E5DB94008A}" dt="2019-06-23T12:53:32.510" v="458" actId="478"/>
          <ac:graphicFrameMkLst>
            <pc:docMk/>
            <pc:sldMk cId="3949968740" sldId="485"/>
            <ac:graphicFrameMk id="4" creationId="{00000000-0000-0000-0000-000000000000}"/>
          </ac:graphicFrameMkLst>
        </pc:graphicFrameChg>
        <pc:picChg chg="add mod">
          <ac:chgData name="Ерлан Кистаубаев" userId="885001697b384b49" providerId="LiveId" clId="{63E3F674-F3CA-4CD6-8421-57E5DB94008A}" dt="2019-06-23T12:57:50.098" v="545" actId="164"/>
          <ac:picMkLst>
            <pc:docMk/>
            <pc:sldMk cId="3949968740" sldId="485"/>
            <ac:picMk id="3" creationId="{605EE419-983F-41CA-9818-724651A48BAD}"/>
          </ac:picMkLst>
        </pc:picChg>
        <pc:picChg chg="del">
          <ac:chgData name="Ерлан Кистаубаев" userId="885001697b384b49" providerId="LiveId" clId="{63E3F674-F3CA-4CD6-8421-57E5DB94008A}" dt="2019-06-23T12:56:07.744" v="490" actId="478"/>
          <ac:picMkLst>
            <pc:docMk/>
            <pc:sldMk cId="3949968740" sldId="485"/>
            <ac:picMk id="6" creationId="{CC888ADC-A687-4C5E-920C-F5486CB7E959}"/>
          </ac:picMkLst>
        </pc:picChg>
        <pc:picChg chg="mod topLvl">
          <ac:chgData name="Ерлан Кистаубаев" userId="885001697b384b49" providerId="LiveId" clId="{63E3F674-F3CA-4CD6-8421-57E5DB94008A}" dt="2019-06-23T13:04:08.672" v="612" actId="14100"/>
          <ac:picMkLst>
            <pc:docMk/>
            <pc:sldMk cId="3949968740" sldId="485"/>
            <ac:picMk id="23" creationId="{F7B76652-DA1B-4691-89CA-0285C0C40753}"/>
          </ac:picMkLst>
        </pc:picChg>
        <pc:picChg chg="del">
          <ac:chgData name="Ерлан Кистаубаев" userId="885001697b384b49" providerId="LiveId" clId="{63E3F674-F3CA-4CD6-8421-57E5DB94008A}" dt="2019-06-23T12:58:57.610" v="560" actId="478"/>
          <ac:picMkLst>
            <pc:docMk/>
            <pc:sldMk cId="3949968740" sldId="485"/>
            <ac:picMk id="26" creationId="{9FB7E9A8-5AAA-4535-ABC3-F326EED9D770}"/>
          </ac:picMkLst>
        </pc:picChg>
        <pc:picChg chg="del">
          <ac:chgData name="Ерлан Кистаубаев" userId="885001697b384b49" providerId="LiveId" clId="{63E3F674-F3CA-4CD6-8421-57E5DB94008A}" dt="2019-06-23T12:58:57.610" v="560" actId="478"/>
          <ac:picMkLst>
            <pc:docMk/>
            <pc:sldMk cId="3949968740" sldId="485"/>
            <ac:picMk id="27" creationId="{A102F36E-F9B1-48EA-B578-1BA9645F1945}"/>
          </ac:picMkLst>
        </pc:picChg>
        <pc:picChg chg="del">
          <ac:chgData name="Ерлан Кистаубаев" userId="885001697b384b49" providerId="LiveId" clId="{63E3F674-F3CA-4CD6-8421-57E5DB94008A}" dt="2019-06-23T12:58:57.610" v="560" actId="478"/>
          <ac:picMkLst>
            <pc:docMk/>
            <pc:sldMk cId="3949968740" sldId="485"/>
            <ac:picMk id="30" creationId="{A6E84DCB-C48E-400B-B2CB-5D39A285B751}"/>
          </ac:picMkLst>
        </pc:picChg>
        <pc:picChg chg="add del">
          <ac:chgData name="Ерлан Кистаубаев" userId="885001697b384b49" providerId="LiveId" clId="{63E3F674-F3CA-4CD6-8421-57E5DB94008A}" dt="2019-06-23T12:56:30.707" v="512" actId="478"/>
          <ac:picMkLst>
            <pc:docMk/>
            <pc:sldMk cId="3949968740" sldId="485"/>
            <ac:picMk id="34" creationId="{663B941A-01F0-4235-9167-35FF901FA3EA}"/>
          </ac:picMkLst>
        </pc:picChg>
        <pc:picChg chg="add mod">
          <ac:chgData name="Ерлан Кистаубаев" userId="885001697b384b49" providerId="LiveId" clId="{63E3F674-F3CA-4CD6-8421-57E5DB94008A}" dt="2019-06-23T12:58:15.132" v="551" actId="164"/>
          <ac:picMkLst>
            <pc:docMk/>
            <pc:sldMk cId="3949968740" sldId="485"/>
            <ac:picMk id="36" creationId="{561AE7B1-FCF8-45FB-A720-B91B1EF5B3F6}"/>
          </ac:picMkLst>
        </pc:picChg>
        <pc:picChg chg="add del">
          <ac:chgData name="Ерлан Кистаубаев" userId="885001697b384b49" providerId="LiveId" clId="{63E3F674-F3CA-4CD6-8421-57E5DB94008A}" dt="2019-06-23T12:57:41.924" v="544" actId="478"/>
          <ac:picMkLst>
            <pc:docMk/>
            <pc:sldMk cId="3949968740" sldId="485"/>
            <ac:picMk id="37" creationId="{9500767D-B9AE-4DC5-A579-7EE42FDE272E}"/>
          </ac:picMkLst>
        </pc:picChg>
      </pc:sldChg>
      <pc:sldChg chg="addSp modSp add">
        <pc:chgData name="Ерлан Кистаубаев" userId="885001697b384b49" providerId="LiveId" clId="{63E3F674-F3CA-4CD6-8421-57E5DB94008A}" dt="2019-06-23T13:44:53.432" v="1664" actId="1035"/>
        <pc:sldMkLst>
          <pc:docMk/>
          <pc:sldMk cId="1898235131" sldId="489"/>
        </pc:sldMkLst>
        <pc:spChg chg="mod">
          <ac:chgData name="Ерлан Кистаубаев" userId="885001697b384b49" providerId="LiveId" clId="{63E3F674-F3CA-4CD6-8421-57E5DB94008A}" dt="2019-06-23T13:28:16.614" v="1111" actId="20577"/>
          <ac:spMkLst>
            <pc:docMk/>
            <pc:sldMk cId="1898235131" sldId="489"/>
            <ac:spMk id="2" creationId="{31B53330-3C04-417B-8158-CEB891600472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3" creationId="{FCCA66E1-9DD3-4197-BEF5-A0484F44ECC3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5" creationId="{F69DCAA2-4251-46C4-86E4-67913BCF2D85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6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7" creationId="{529DF5B5-D835-46AA-8245-83A0E1AA1F5A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8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9" creationId="{00000000-0000-0000-0000-000000000000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0" creationId="{35152239-C17F-4623-9B3C-BE27BA639207}"/>
          </ac:spMkLst>
        </pc:spChg>
        <pc:spChg chg="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1" creationId="{9CE0B9DE-458D-40A3-A825-E82602704D98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2" creationId="{DE620A6C-CE52-4CA9-8BB8-DEF270C6C418}"/>
          </ac:spMkLst>
        </pc:spChg>
        <pc:spChg chg="add mod">
          <ac:chgData name="Ерлан Кистаубаев" userId="885001697b384b49" providerId="LiveId" clId="{63E3F674-F3CA-4CD6-8421-57E5DB94008A}" dt="2019-06-23T13:40:14.403" v="1539" actId="571"/>
          <ac:spMkLst>
            <pc:docMk/>
            <pc:sldMk cId="1898235131" sldId="489"/>
            <ac:spMk id="13" creationId="{AF558722-2D2B-4223-BC5D-A07C640ACCF0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4" creationId="{804C9D2D-761D-4602-8864-25BAE388C19D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5" creationId="{4250B06D-7697-4E46-9C89-FA5FFEE121F2}"/>
          </ac:spMkLst>
        </pc:spChg>
        <pc:spChg chg="add mod">
          <ac:chgData name="Ерлан Кистаубаев" userId="885001697b384b49" providerId="LiveId" clId="{63E3F674-F3CA-4CD6-8421-57E5DB94008A}" dt="2019-06-23T13:44:53.432" v="1664" actId="1035"/>
          <ac:spMkLst>
            <pc:docMk/>
            <pc:sldMk cId="1898235131" sldId="489"/>
            <ac:spMk id="16" creationId="{4497955C-2421-4395-A6DA-DA405373D230}"/>
          </ac:spMkLst>
        </pc:spChg>
      </pc:sldChg>
      <pc:sldChg chg="delSp modSp add">
        <pc:chgData name="Ерлан Кистаубаев" userId="885001697b384b49" providerId="LiveId" clId="{63E3F674-F3CA-4CD6-8421-57E5DB94008A}" dt="2019-06-23T13:50:50.254" v="1892" actId="1035"/>
        <pc:sldMkLst>
          <pc:docMk/>
          <pc:sldMk cId="2682904442" sldId="490"/>
        </pc:sldMkLst>
        <pc:spChg chg="mod">
          <ac:chgData name="Ерлан Кистаубаев" userId="885001697b384b49" providerId="LiveId" clId="{63E3F674-F3CA-4CD6-8421-57E5DB94008A}" dt="2019-06-23T13:45:17.153" v="1670" actId="20577"/>
          <ac:spMkLst>
            <pc:docMk/>
            <pc:sldMk cId="2682904442" sldId="490"/>
            <ac:spMk id="2" creationId="{31B53330-3C04-417B-8158-CEB891600472}"/>
          </ac:spMkLst>
        </pc:spChg>
        <pc:spChg chg="del">
          <ac:chgData name="Ерлан Кистаубаев" userId="885001697b384b49" providerId="LiveId" clId="{63E3F674-F3CA-4CD6-8421-57E5DB94008A}" dt="2019-06-23T13:45:53.289" v="1673" actId="478"/>
          <ac:spMkLst>
            <pc:docMk/>
            <pc:sldMk cId="2682904442" sldId="490"/>
            <ac:spMk id="3" creationId="{FCCA66E1-9DD3-4197-BEF5-A0484F44ECC3}"/>
          </ac:spMkLst>
        </pc:spChg>
        <pc:spChg chg="mod">
          <ac:chgData name="Ерлан Кистаубаев" userId="885001697b384b49" providerId="LiveId" clId="{63E3F674-F3CA-4CD6-8421-57E5DB94008A}" dt="2019-06-23T13:50:37.642" v="1876" actId="20577"/>
          <ac:spMkLst>
            <pc:docMk/>
            <pc:sldMk cId="2682904442" sldId="490"/>
            <ac:spMk id="5" creationId="{F69DCAA2-4251-46C4-86E4-67913BCF2D85}"/>
          </ac:spMkLst>
        </pc:spChg>
        <pc:spChg chg="mod">
          <ac:chgData name="Ерлан Кистаубаев" userId="885001697b384b49" providerId="LiveId" clId="{63E3F674-F3CA-4CD6-8421-57E5DB94008A}" dt="2019-06-23T13:50:09.525" v="1848" actId="14100"/>
          <ac:spMkLst>
            <pc:docMk/>
            <pc:sldMk cId="2682904442" sldId="490"/>
            <ac:spMk id="6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3:50:50.254" v="1892" actId="1035"/>
          <ac:spMkLst>
            <pc:docMk/>
            <pc:sldMk cId="2682904442" sldId="490"/>
            <ac:spMk id="7" creationId="{529DF5B5-D835-46AA-8245-83A0E1AA1F5A}"/>
          </ac:spMkLst>
        </pc:spChg>
        <pc:spChg chg="mod">
          <ac:chgData name="Ерлан Кистаубаев" userId="885001697b384b49" providerId="LiveId" clId="{63E3F674-F3CA-4CD6-8421-57E5DB94008A}" dt="2019-06-23T13:50:50.254" v="1892" actId="1035"/>
          <ac:spMkLst>
            <pc:docMk/>
            <pc:sldMk cId="2682904442" sldId="490"/>
            <ac:spMk id="8" creationId="{D1929FED-FC94-48AD-8F9B-F13940D342BF}"/>
          </ac:spMkLst>
        </pc:spChg>
        <pc:spChg chg="mod">
          <ac:chgData name="Ерлан Кистаубаев" userId="885001697b384b49" providerId="LiveId" clId="{63E3F674-F3CA-4CD6-8421-57E5DB94008A}" dt="2019-06-23T13:50:18.765" v="1849" actId="14100"/>
          <ac:spMkLst>
            <pc:docMk/>
            <pc:sldMk cId="2682904442" sldId="490"/>
            <ac:spMk id="9" creationId="{00000000-0000-0000-0000-000000000000}"/>
          </ac:spMkLst>
        </pc:spChg>
        <pc:spChg chg="del">
          <ac:chgData name="Ерлан Кистаубаев" userId="885001697b384b49" providerId="LiveId" clId="{63E3F674-F3CA-4CD6-8421-57E5DB94008A}" dt="2019-06-23T13:45:53.289" v="1673" actId="478"/>
          <ac:spMkLst>
            <pc:docMk/>
            <pc:sldMk cId="2682904442" sldId="490"/>
            <ac:spMk id="10" creationId="{35152239-C17F-4623-9B3C-BE27BA639207}"/>
          </ac:spMkLst>
        </pc:spChg>
        <pc:spChg chg="mod">
          <ac:chgData name="Ерлан Кистаубаев" userId="885001697b384b49" providerId="LiveId" clId="{63E3F674-F3CA-4CD6-8421-57E5DB94008A}" dt="2019-06-23T13:47:16.544" v="1770" actId="20577"/>
          <ac:spMkLst>
            <pc:docMk/>
            <pc:sldMk cId="2682904442" sldId="490"/>
            <ac:spMk id="11" creationId="{9CE0B9DE-458D-40A3-A825-E82602704D98}"/>
          </ac:spMkLst>
        </pc:spChg>
        <pc:spChg chg="del">
          <ac:chgData name="Ерлан Кистаубаев" userId="885001697b384b49" providerId="LiveId" clId="{63E3F674-F3CA-4CD6-8421-57E5DB94008A}" dt="2019-06-23T13:45:53.289" v="1673" actId="478"/>
          <ac:spMkLst>
            <pc:docMk/>
            <pc:sldMk cId="2682904442" sldId="490"/>
            <ac:spMk id="12" creationId="{DE620A6C-CE52-4CA9-8BB8-DEF270C6C418}"/>
          </ac:spMkLst>
        </pc:spChg>
        <pc:spChg chg="del">
          <ac:chgData name="Ерлан Кистаубаев" userId="885001697b384b49" providerId="LiveId" clId="{63E3F674-F3CA-4CD6-8421-57E5DB94008A}" dt="2019-06-23T13:45:53.289" v="1673" actId="478"/>
          <ac:spMkLst>
            <pc:docMk/>
            <pc:sldMk cId="2682904442" sldId="490"/>
            <ac:spMk id="14" creationId="{804C9D2D-761D-4602-8864-25BAE388C19D}"/>
          </ac:spMkLst>
        </pc:spChg>
        <pc:spChg chg="del">
          <ac:chgData name="Ерлан Кистаубаев" userId="885001697b384b49" providerId="LiveId" clId="{63E3F674-F3CA-4CD6-8421-57E5DB94008A}" dt="2019-06-23T13:47:34.296" v="1799" actId="478"/>
          <ac:spMkLst>
            <pc:docMk/>
            <pc:sldMk cId="2682904442" sldId="490"/>
            <ac:spMk id="15" creationId="{4250B06D-7697-4E46-9C89-FA5FFEE121F2}"/>
          </ac:spMkLst>
        </pc:spChg>
        <pc:spChg chg="del">
          <ac:chgData name="Ерлан Кистаубаев" userId="885001697b384b49" providerId="LiveId" clId="{63E3F674-F3CA-4CD6-8421-57E5DB94008A}" dt="2019-06-23T13:47:37.739" v="1800" actId="478"/>
          <ac:spMkLst>
            <pc:docMk/>
            <pc:sldMk cId="2682904442" sldId="490"/>
            <ac:spMk id="16" creationId="{4497955C-2421-4395-A6DA-DA405373D230}"/>
          </ac:spMkLst>
        </pc:spChg>
      </pc:sldChg>
      <pc:sldChg chg="addSp delSp modSp add">
        <pc:chgData name="Ерлан Кистаубаев" userId="885001697b384b49" providerId="LiveId" clId="{63E3F674-F3CA-4CD6-8421-57E5DB94008A}" dt="2019-06-23T14:39:56.457" v="2615" actId="14100"/>
        <pc:sldMkLst>
          <pc:docMk/>
          <pc:sldMk cId="2311093149" sldId="491"/>
        </pc:sldMkLst>
        <pc:spChg chg="mod">
          <ac:chgData name="Ерлан Кистаубаев" userId="885001697b384b49" providerId="LiveId" clId="{63E3F674-F3CA-4CD6-8421-57E5DB94008A}" dt="2019-06-23T14:39:51.597" v="2614" actId="20577"/>
          <ac:spMkLst>
            <pc:docMk/>
            <pc:sldMk cId="2311093149" sldId="491"/>
            <ac:spMk id="4" creationId="{CD9A30EC-9637-4D0E-A1C0-9B4A73F60A00}"/>
          </ac:spMkLst>
        </pc:spChg>
        <pc:spChg chg="mod">
          <ac:chgData name="Ерлан Кистаубаев" userId="885001697b384b49" providerId="LiveId" clId="{63E3F674-F3CA-4CD6-8421-57E5DB94008A}" dt="2019-06-23T14:39:56.457" v="2615" actId="14100"/>
          <ac:spMkLst>
            <pc:docMk/>
            <pc:sldMk cId="2311093149" sldId="491"/>
            <ac:spMk id="7" creationId="{DE1BB4FD-1B54-45AE-8262-19ED80D556F3}"/>
          </ac:spMkLst>
        </pc:spChg>
        <pc:picChg chg="del">
          <ac:chgData name="Ерлан Кистаубаев" userId="885001697b384b49" providerId="LiveId" clId="{63E3F674-F3CA-4CD6-8421-57E5DB94008A}" dt="2019-06-23T14:38:01.270" v="2586" actId="478"/>
          <ac:picMkLst>
            <pc:docMk/>
            <pc:sldMk cId="2311093149" sldId="491"/>
            <ac:picMk id="3" creationId="{4476F07E-1254-41A3-8940-179A1BF6846F}"/>
          </ac:picMkLst>
        </pc:picChg>
        <pc:picChg chg="add mod">
          <ac:chgData name="Ерлан Кистаубаев" userId="885001697b384b49" providerId="LiveId" clId="{63E3F674-F3CA-4CD6-8421-57E5DB94008A}" dt="2019-06-23T14:38:22.452" v="2593" actId="14100"/>
          <ac:picMkLst>
            <pc:docMk/>
            <pc:sldMk cId="2311093149" sldId="491"/>
            <ac:picMk id="5" creationId="{EBD82709-F299-444F-88FE-7084C0125B4F}"/>
          </ac:picMkLst>
        </pc:picChg>
      </pc:sldChg>
      <pc:sldChg chg="addSp delSp modSp add">
        <pc:chgData name="Ерлан Кистаубаев" userId="885001697b384b49" providerId="LiveId" clId="{63E3F674-F3CA-4CD6-8421-57E5DB94008A}" dt="2019-06-23T14:50:31.571" v="2659" actId="1076"/>
        <pc:sldMkLst>
          <pc:docMk/>
          <pc:sldMk cId="2422160504" sldId="492"/>
        </pc:sldMkLst>
        <pc:spChg chg="mod">
          <ac:chgData name="Ерлан Кистаубаев" userId="885001697b384b49" providerId="LiveId" clId="{63E3F674-F3CA-4CD6-8421-57E5DB94008A}" dt="2019-06-23T14:41:16.634" v="2628" actId="20577"/>
          <ac:spMkLst>
            <pc:docMk/>
            <pc:sldMk cId="2422160504" sldId="492"/>
            <ac:spMk id="4" creationId="{CD9A30EC-9637-4D0E-A1C0-9B4A73F60A00}"/>
          </ac:spMkLst>
        </pc:spChg>
        <pc:spChg chg="mod">
          <ac:chgData name="Ерлан Кистаубаев" userId="885001697b384b49" providerId="LiveId" clId="{63E3F674-F3CA-4CD6-8421-57E5DB94008A}" dt="2019-06-23T14:50:31.571" v="2659" actId="1076"/>
          <ac:spMkLst>
            <pc:docMk/>
            <pc:sldMk cId="2422160504" sldId="492"/>
            <ac:spMk id="7" creationId="{DE1BB4FD-1B54-45AE-8262-19ED80D556F3}"/>
          </ac:spMkLst>
        </pc:spChg>
        <pc:picChg chg="add mod">
          <ac:chgData name="Ерлан Кистаубаев" userId="885001697b384b49" providerId="LiveId" clId="{63E3F674-F3CA-4CD6-8421-57E5DB94008A}" dt="2019-06-23T14:49:23.998" v="2655" actId="14100"/>
          <ac:picMkLst>
            <pc:docMk/>
            <pc:sldMk cId="2422160504" sldId="492"/>
            <ac:picMk id="3" creationId="{FF55BABD-81B7-4958-9879-AC566870BA06}"/>
          </ac:picMkLst>
        </pc:picChg>
        <pc:picChg chg="del">
          <ac:chgData name="Ерлан Кистаубаев" userId="885001697b384b49" providerId="LiveId" clId="{63E3F674-F3CA-4CD6-8421-57E5DB94008A}" dt="2019-06-23T14:49:11.360" v="2647" actId="478"/>
          <ac:picMkLst>
            <pc:docMk/>
            <pc:sldMk cId="2422160504" sldId="492"/>
            <ac:picMk id="5" creationId="{EBD82709-F299-444F-88FE-7084C0125B4F}"/>
          </ac:picMkLst>
        </pc:picChg>
      </pc:sldChg>
      <pc:sldChg chg="modSp add">
        <pc:chgData name="Ерлан Кистаубаев" userId="885001697b384b49" providerId="LiveId" clId="{63E3F674-F3CA-4CD6-8421-57E5DB94008A}" dt="2019-06-23T14:56:58.559" v="2682" actId="14100"/>
        <pc:sldMkLst>
          <pc:docMk/>
          <pc:sldMk cId="3957718536" sldId="493"/>
        </pc:sldMkLst>
        <pc:spChg chg="mod">
          <ac:chgData name="Ерлан Кистаубаев" userId="885001697b384b49" providerId="LiveId" clId="{63E3F674-F3CA-4CD6-8421-57E5DB94008A}" dt="2019-06-23T14:53:32.662" v="2671" actId="20577"/>
          <ac:spMkLst>
            <pc:docMk/>
            <pc:sldMk cId="3957718536" sldId="493"/>
            <ac:spMk id="4" creationId="{CD9A30EC-9637-4D0E-A1C0-9B4A73F60A00}"/>
          </ac:spMkLst>
        </pc:spChg>
        <pc:spChg chg="mod">
          <ac:chgData name="Ерлан Кистаубаев" userId="885001697b384b49" providerId="LiveId" clId="{63E3F674-F3CA-4CD6-8421-57E5DB94008A}" dt="2019-06-23T14:56:58.559" v="2682" actId="14100"/>
          <ac:spMkLst>
            <pc:docMk/>
            <pc:sldMk cId="3957718536" sldId="493"/>
            <ac:spMk id="7" creationId="{DE1BB4FD-1B54-45AE-8262-19ED80D556F3}"/>
          </ac:spMkLst>
        </pc:spChg>
      </pc:sldChg>
      <pc:sldChg chg="addSp delSp modSp add">
        <pc:chgData name="Ерлан Кистаубаев" userId="885001697b384b49" providerId="LiveId" clId="{63E3F674-F3CA-4CD6-8421-57E5DB94008A}" dt="2019-06-23T15:05:08.392" v="2777" actId="20577"/>
        <pc:sldMkLst>
          <pc:docMk/>
          <pc:sldMk cId="2218550120" sldId="495"/>
        </pc:sldMkLst>
        <pc:spChg chg="mod">
          <ac:chgData name="Ерлан Кистаубаев" userId="885001697b384b49" providerId="LiveId" clId="{63E3F674-F3CA-4CD6-8421-57E5DB94008A}" dt="2019-06-23T15:05:08.392" v="2777" actId="20577"/>
          <ac:spMkLst>
            <pc:docMk/>
            <pc:sldMk cId="2218550120" sldId="495"/>
            <ac:spMk id="4" creationId="{CD9A30EC-9637-4D0E-A1C0-9B4A73F60A00}"/>
          </ac:spMkLst>
        </pc:spChg>
        <pc:spChg chg="add mod">
          <ac:chgData name="Ерлан Кистаубаев" userId="885001697b384b49" providerId="LiveId" clId="{63E3F674-F3CA-4CD6-8421-57E5DB94008A}" dt="2019-06-23T15:04:41.977" v="2727" actId="1076"/>
          <ac:spMkLst>
            <pc:docMk/>
            <pc:sldMk cId="2218550120" sldId="495"/>
            <ac:spMk id="6" creationId="{E1DAA2FF-16A2-47C3-8056-B2CA29DB5DF3}"/>
          </ac:spMkLst>
        </pc:spChg>
        <pc:spChg chg="del mod">
          <ac:chgData name="Ерлан Кистаубаев" userId="885001697b384b49" providerId="LiveId" clId="{63E3F674-F3CA-4CD6-8421-57E5DB94008A}" dt="2019-06-23T15:04:29.417" v="2724" actId="478"/>
          <ac:spMkLst>
            <pc:docMk/>
            <pc:sldMk cId="2218550120" sldId="495"/>
            <ac:spMk id="7" creationId="{DE1BB4FD-1B54-45AE-8262-19ED80D556F3}"/>
          </ac:spMkLst>
        </pc:spChg>
      </pc:sldChg>
      <pc:sldChg chg="modSp add del">
        <pc:chgData name="Ерлан Кистаубаев" userId="885001697b384b49" providerId="LiveId" clId="{63E3F674-F3CA-4CD6-8421-57E5DB94008A}" dt="2019-06-23T15:16:30.257" v="2858" actId="313"/>
        <pc:sldMkLst>
          <pc:docMk/>
          <pc:sldMk cId="1404815626" sldId="496"/>
        </pc:sldMkLst>
        <pc:spChg chg="mod">
          <ac:chgData name="Ерлан Кистаубаев" userId="885001697b384b49" providerId="LiveId" clId="{63E3F674-F3CA-4CD6-8421-57E5DB94008A}" dt="2019-06-23T15:16:30.257" v="2858" actId="313"/>
          <ac:spMkLst>
            <pc:docMk/>
            <pc:sldMk cId="1404815626" sldId="496"/>
            <ac:spMk id="4" creationId="{CD9A30EC-9637-4D0E-A1C0-9B4A73F60A00}"/>
          </ac:spMkLst>
        </pc:spChg>
        <pc:spChg chg="mod">
          <ac:chgData name="Ерлан Кистаубаев" userId="885001697b384b49" providerId="LiveId" clId="{63E3F674-F3CA-4CD6-8421-57E5DB94008A}" dt="2019-06-23T15:09:05.685" v="2843" actId="1076"/>
          <ac:spMkLst>
            <pc:docMk/>
            <pc:sldMk cId="1404815626" sldId="496"/>
            <ac:spMk id="6" creationId="{E1DAA2FF-16A2-47C3-8056-B2CA29DB5DF3}"/>
          </ac:spMkLst>
        </pc:spChg>
      </pc:sldChg>
    </pc:docChg>
  </pc:docChgLst>
  <pc:docChgLst>
    <pc:chgData name="Ерлан Кистаубаев" userId="885001697b384b49" providerId="LiveId" clId="{DA8D3348-2F26-422A-A579-5617657B7C79}"/>
    <pc:docChg chg="undo custSel addSld modSld sldOrd">
      <pc:chgData name="Ерлан Кистаубаев" userId="885001697b384b49" providerId="LiveId" clId="{DA8D3348-2F26-422A-A579-5617657B7C79}" dt="2019-06-26T03:08:48.552" v="4386" actId="6549"/>
      <pc:docMkLst>
        <pc:docMk/>
      </pc:docMkLst>
      <pc:sldChg chg="modSp">
        <pc:chgData name="Ерлан Кистаубаев" userId="885001697b384b49" providerId="LiveId" clId="{DA8D3348-2F26-422A-A579-5617657B7C79}" dt="2019-06-24T10:51:47.180" v="3351" actId="20577"/>
        <pc:sldMkLst>
          <pc:docMk/>
          <pc:sldMk cId="3668907658" sldId="262"/>
        </pc:sldMkLst>
        <pc:spChg chg="mod">
          <ac:chgData name="Ерлан Кистаубаев" userId="885001697b384b49" providerId="LiveId" clId="{DA8D3348-2F26-422A-A579-5617657B7C79}" dt="2019-06-24T10:51:47.180" v="3351" actId="20577"/>
          <ac:spMkLst>
            <pc:docMk/>
            <pc:sldMk cId="3668907658" sldId="262"/>
            <ac:spMk id="7" creationId="{DE1BB4FD-1B54-45AE-8262-19ED80D556F3}"/>
          </ac:spMkLst>
        </pc:spChg>
      </pc:sldChg>
      <pc:sldChg chg="delSp modSp">
        <pc:chgData name="Ерлан Кистаубаев" userId="885001697b384b49" providerId="LiveId" clId="{DA8D3348-2F26-422A-A579-5617657B7C79}" dt="2019-06-24T04:27:57.344" v="683" actId="20577"/>
        <pc:sldMkLst>
          <pc:docMk/>
          <pc:sldMk cId="1827833378" sldId="462"/>
        </pc:sldMkLst>
        <pc:spChg chg="del">
          <ac:chgData name="Ерлан Кистаубаев" userId="885001697b384b49" providerId="LiveId" clId="{DA8D3348-2F26-422A-A579-5617657B7C79}" dt="2019-06-24T04:20:36.174" v="182" actId="478"/>
          <ac:spMkLst>
            <pc:docMk/>
            <pc:sldMk cId="1827833378" sldId="462"/>
            <ac:spMk id="5" creationId="{F69DCAA2-4251-46C4-86E4-67913BCF2D85}"/>
          </ac:spMkLst>
        </pc:spChg>
        <pc:spChg chg="del">
          <ac:chgData name="Ерлан Кистаубаев" userId="885001697b384b49" providerId="LiveId" clId="{DA8D3348-2F26-422A-A579-5617657B7C79}" dt="2019-06-24T04:20:34.769" v="181" actId="478"/>
          <ac:spMkLst>
            <pc:docMk/>
            <pc:sldMk cId="1827833378" sldId="462"/>
            <ac:spMk id="6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27:57.344" v="683" actId="20577"/>
          <ac:spMkLst>
            <pc:docMk/>
            <pc:sldMk cId="1827833378" sldId="462"/>
            <ac:spMk id="7" creationId="{529DF5B5-D835-46AA-8245-83A0E1AA1F5A}"/>
          </ac:spMkLst>
        </pc:spChg>
        <pc:spChg chg="del">
          <ac:chgData name="Ерлан Кистаубаев" userId="885001697b384b49" providerId="LiveId" clId="{DA8D3348-2F26-422A-A579-5617657B7C79}" dt="2019-06-24T04:20:32.313" v="180" actId="478"/>
          <ac:spMkLst>
            <pc:docMk/>
            <pc:sldMk cId="1827833378" sldId="462"/>
            <ac:spMk id="8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20:28.538" v="179" actId="20577"/>
          <ac:spMkLst>
            <pc:docMk/>
            <pc:sldMk cId="1827833378" sldId="462"/>
            <ac:spMk id="9" creationId="{00000000-0000-0000-0000-000000000000}"/>
          </ac:spMkLst>
        </pc:spChg>
        <pc:spChg chg="del">
          <ac:chgData name="Ерлан Кистаубаев" userId="885001697b384b49" providerId="LiveId" clId="{DA8D3348-2F26-422A-A579-5617657B7C79}" dt="2019-06-24T04:20:22.046" v="178" actId="478"/>
          <ac:spMkLst>
            <pc:docMk/>
            <pc:sldMk cId="1827833378" sldId="462"/>
            <ac:spMk id="11" creationId="{9CE0B9DE-458D-40A3-A825-E82602704D98}"/>
          </ac:spMkLst>
        </pc:spChg>
      </pc:sldChg>
      <pc:sldChg chg="addSp modSp">
        <pc:chgData name="Ерлан Кистаубаев" userId="885001697b384b49" providerId="LiveId" clId="{DA8D3348-2F26-422A-A579-5617657B7C79}" dt="2019-06-24T04:56:08.912" v="1059" actId="14100"/>
        <pc:sldMkLst>
          <pc:docMk/>
          <pc:sldMk cId="2682904442" sldId="490"/>
        </pc:sldMkLst>
        <pc:spChg chg="mod">
          <ac:chgData name="Ерлан Кистаубаев" userId="885001697b384b49" providerId="LiveId" clId="{DA8D3348-2F26-422A-A579-5617657B7C79}" dt="2019-06-24T04:55:23.860" v="1052" actId="1036"/>
          <ac:spMkLst>
            <pc:docMk/>
            <pc:sldMk cId="2682904442" sldId="490"/>
            <ac:spMk id="5" creationId="{F69DCAA2-4251-46C4-86E4-67913BCF2D85}"/>
          </ac:spMkLst>
        </pc:spChg>
        <pc:spChg chg="mod">
          <ac:chgData name="Ерлан Кистаубаев" userId="885001697b384b49" providerId="LiveId" clId="{DA8D3348-2F26-422A-A579-5617657B7C79}" dt="2019-06-24T04:55:23.860" v="1052" actId="1036"/>
          <ac:spMkLst>
            <pc:docMk/>
            <pc:sldMk cId="2682904442" sldId="490"/>
            <ac:spMk id="6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55:23.860" v="1052" actId="1036"/>
          <ac:spMkLst>
            <pc:docMk/>
            <pc:sldMk cId="2682904442" sldId="490"/>
            <ac:spMk id="7" creationId="{529DF5B5-D835-46AA-8245-83A0E1AA1F5A}"/>
          </ac:spMkLst>
        </pc:spChg>
        <pc:spChg chg="mod">
          <ac:chgData name="Ерлан Кистаубаев" userId="885001697b384b49" providerId="LiveId" clId="{DA8D3348-2F26-422A-A579-5617657B7C79}" dt="2019-06-24T04:55:23.860" v="1052" actId="1036"/>
          <ac:spMkLst>
            <pc:docMk/>
            <pc:sldMk cId="2682904442" sldId="490"/>
            <ac:spMk id="8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55:14.757" v="1048" actId="255"/>
          <ac:spMkLst>
            <pc:docMk/>
            <pc:sldMk cId="2682904442" sldId="490"/>
            <ac:spMk id="11" creationId="{9CE0B9DE-458D-40A3-A825-E82602704D98}"/>
          </ac:spMkLst>
        </pc:spChg>
        <pc:picChg chg="add mod">
          <ac:chgData name="Ерлан Кистаубаев" userId="885001697b384b49" providerId="LiveId" clId="{DA8D3348-2F26-422A-A579-5617657B7C79}" dt="2019-06-24T04:56:08.912" v="1059" actId="14100"/>
          <ac:picMkLst>
            <pc:docMk/>
            <pc:sldMk cId="2682904442" sldId="490"/>
            <ac:picMk id="3" creationId="{380A1B16-55DF-4FC6-AFAA-A1BF1EF6C799}"/>
          </ac:picMkLst>
        </pc:picChg>
      </pc:sldChg>
      <pc:sldChg chg="modSp">
        <pc:chgData name="Ерлан Кистаубаев" userId="885001697b384b49" providerId="LiveId" clId="{DA8D3348-2F26-422A-A579-5617657B7C79}" dt="2019-06-24T06:38:50.515" v="2673" actId="1076"/>
        <pc:sldMkLst>
          <pc:docMk/>
          <pc:sldMk cId="2311093149" sldId="491"/>
        </pc:sldMkLst>
        <pc:spChg chg="mod">
          <ac:chgData name="Ерлан Кистаубаев" userId="885001697b384b49" providerId="LiveId" clId="{DA8D3348-2F26-422A-A579-5617657B7C79}" dt="2019-06-24T06:38:50.515" v="2673" actId="1076"/>
          <ac:spMkLst>
            <pc:docMk/>
            <pc:sldMk cId="2311093149" sldId="491"/>
            <ac:spMk id="7" creationId="{DE1BB4FD-1B54-45AE-8262-19ED80D556F3}"/>
          </ac:spMkLst>
        </pc:spChg>
      </pc:sldChg>
      <pc:sldChg chg="modSp add">
        <pc:chgData name="Ерлан Кистаубаев" userId="885001697b384b49" providerId="LiveId" clId="{DA8D3348-2F26-422A-A579-5617657B7C79}" dt="2019-06-24T08:01:22.959" v="3211" actId="20577"/>
        <pc:sldMkLst>
          <pc:docMk/>
          <pc:sldMk cId="3831703139" sldId="497"/>
        </pc:sldMkLst>
        <pc:spChg chg="mod">
          <ac:chgData name="Ерлан Кистаубаев" userId="885001697b384b49" providerId="LiveId" clId="{DA8D3348-2F26-422A-A579-5617657B7C79}" dt="2019-06-24T08:01:22.959" v="3211" actId="20577"/>
          <ac:spMkLst>
            <pc:docMk/>
            <pc:sldMk cId="3831703139" sldId="497"/>
            <ac:spMk id="2" creationId="{31B53330-3C04-417B-8158-CEB891600472}"/>
          </ac:spMkLst>
        </pc:spChg>
      </pc:sldChg>
      <pc:sldChg chg="addSp delSp modSp add">
        <pc:chgData name="Ерлан Кистаубаев" userId="885001697b384b49" providerId="LiveId" clId="{DA8D3348-2F26-422A-A579-5617657B7C79}" dt="2019-06-24T04:30:41.588" v="695" actId="255"/>
        <pc:sldMkLst>
          <pc:docMk/>
          <pc:sldMk cId="534737815" sldId="498"/>
        </pc:sldMkLst>
        <pc:spChg chg="mod">
          <ac:chgData name="Ерлан Кистаубаев" userId="885001697b384b49" providerId="LiveId" clId="{DA8D3348-2F26-422A-A579-5617657B7C79}" dt="2019-06-24T04:30:41.588" v="695" actId="255"/>
          <ac:spMkLst>
            <pc:docMk/>
            <pc:sldMk cId="534737815" sldId="498"/>
            <ac:spMk id="2" creationId="{47BEAEB2-221C-4900-A14B-8026CFE6C61A}"/>
          </ac:spMkLst>
        </pc:spChg>
        <pc:spChg chg="del">
          <ac:chgData name="Ерлан Кистаубаев" userId="885001697b384b49" providerId="LiveId" clId="{DA8D3348-2F26-422A-A579-5617657B7C79}" dt="2019-06-24T04:29:10.370" v="685" actId="478"/>
          <ac:spMkLst>
            <pc:docMk/>
            <pc:sldMk cId="534737815" sldId="498"/>
            <ac:spMk id="3" creationId="{52881BDF-A651-48A5-880B-97C25278CF27}"/>
          </ac:spMkLst>
        </pc:spChg>
        <pc:picChg chg="add mod">
          <ac:chgData name="Ерлан Кистаубаев" userId="885001697b384b49" providerId="LiveId" clId="{DA8D3348-2F26-422A-A579-5617657B7C79}" dt="2019-06-24T04:29:25.890" v="692" actId="14100"/>
          <ac:picMkLst>
            <pc:docMk/>
            <pc:sldMk cId="534737815" sldId="498"/>
            <ac:picMk id="4" creationId="{702F3BA0-75E6-4382-9524-9BE75B01DC5A}"/>
          </ac:picMkLst>
        </pc:picChg>
      </pc:sldChg>
      <pc:sldChg chg="addSp delSp modSp add">
        <pc:chgData name="Ерлан Кистаубаев" userId="885001697b384b49" providerId="LiveId" clId="{DA8D3348-2F26-422A-A579-5617657B7C79}" dt="2019-06-24T04:54:03.148" v="992" actId="14100"/>
        <pc:sldMkLst>
          <pc:docMk/>
          <pc:sldMk cId="1026327747" sldId="499"/>
        </pc:sldMkLst>
        <pc:spChg chg="mod">
          <ac:chgData name="Ерлан Кистаубаев" userId="885001697b384b49" providerId="LiveId" clId="{DA8D3348-2F26-422A-A579-5617657B7C79}" dt="2019-06-24T04:41:38.834" v="732" actId="20577"/>
          <ac:spMkLst>
            <pc:docMk/>
            <pc:sldMk cId="1026327747" sldId="499"/>
            <ac:spMk id="2" creationId="{31B53330-3C04-417B-8158-CEB891600472}"/>
          </ac:spMkLst>
        </pc:spChg>
        <pc:spChg chg="del">
          <ac:chgData name="Ерлан Кистаубаев" userId="885001697b384b49" providerId="LiveId" clId="{DA8D3348-2F26-422A-A579-5617657B7C79}" dt="2019-06-24T04:45:57.361" v="816" actId="478"/>
          <ac:spMkLst>
            <pc:docMk/>
            <pc:sldMk cId="1026327747" sldId="499"/>
            <ac:spMk id="5" creationId="{F69DCAA2-4251-46C4-86E4-67913BCF2D85}"/>
          </ac:spMkLst>
        </pc:spChg>
        <pc:spChg chg="del">
          <ac:chgData name="Ерлан Кистаубаев" userId="885001697b384b49" providerId="LiveId" clId="{DA8D3348-2F26-422A-A579-5617657B7C79}" dt="2019-06-24T04:45:55.764" v="815" actId="478"/>
          <ac:spMkLst>
            <pc:docMk/>
            <pc:sldMk cId="1026327747" sldId="499"/>
            <ac:spMk id="6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53:42.725" v="986" actId="1076"/>
          <ac:spMkLst>
            <pc:docMk/>
            <pc:sldMk cId="1026327747" sldId="499"/>
            <ac:spMk id="7" creationId="{529DF5B5-D835-46AA-8245-83A0E1AA1F5A}"/>
          </ac:spMkLst>
        </pc:spChg>
        <pc:spChg chg="mod">
          <ac:chgData name="Ерлан Кистаубаев" userId="885001697b384b49" providerId="LiveId" clId="{DA8D3348-2F26-422A-A579-5617657B7C79}" dt="2019-06-24T04:53:35.570" v="984" actId="1076"/>
          <ac:spMkLst>
            <pc:docMk/>
            <pc:sldMk cId="1026327747" sldId="499"/>
            <ac:spMk id="8" creationId="{D1929FED-FC94-48AD-8F9B-F13940D342BF}"/>
          </ac:spMkLst>
        </pc:spChg>
        <pc:spChg chg="mod">
          <ac:chgData name="Ерлан Кистаубаев" userId="885001697b384b49" providerId="LiveId" clId="{DA8D3348-2F26-422A-A579-5617657B7C79}" dt="2019-06-24T04:43:42.367" v="756" actId="20577"/>
          <ac:spMkLst>
            <pc:docMk/>
            <pc:sldMk cId="1026327747" sldId="499"/>
            <ac:spMk id="9" creationId="{00000000-0000-0000-0000-000000000000}"/>
          </ac:spMkLst>
        </pc:spChg>
        <pc:spChg chg="mod">
          <ac:chgData name="Ерлан Кистаубаев" userId="885001697b384b49" providerId="LiveId" clId="{DA8D3348-2F26-422A-A579-5617657B7C79}" dt="2019-06-24T04:53:32.131" v="983" actId="27636"/>
          <ac:spMkLst>
            <pc:docMk/>
            <pc:sldMk cId="1026327747" sldId="499"/>
            <ac:spMk id="11" creationId="{9CE0B9DE-458D-40A3-A825-E82602704D98}"/>
          </ac:spMkLst>
        </pc:spChg>
        <pc:picChg chg="add mod">
          <ac:chgData name="Ерлан Кистаубаев" userId="885001697b384b49" providerId="LiveId" clId="{DA8D3348-2F26-422A-A579-5617657B7C79}" dt="2019-06-24T04:54:03.148" v="992" actId="14100"/>
          <ac:picMkLst>
            <pc:docMk/>
            <pc:sldMk cId="1026327747" sldId="499"/>
            <ac:picMk id="3" creationId="{9048D068-E653-4F79-9F92-F5AA1225CF49}"/>
          </ac:picMkLst>
        </pc:picChg>
      </pc:sldChg>
      <pc:sldChg chg="addSp modSp add ord">
        <pc:chgData name="Ерлан Кистаубаев" userId="885001697b384b49" providerId="LiveId" clId="{DA8D3348-2F26-422A-A579-5617657B7C79}" dt="2019-06-24T10:47:50.022" v="3340" actId="20577"/>
        <pc:sldMkLst>
          <pc:docMk/>
          <pc:sldMk cId="4145328862" sldId="500"/>
        </pc:sldMkLst>
        <pc:spChg chg="mod">
          <ac:chgData name="Ерлан Кистаубаев" userId="885001697b384b49" providerId="LiveId" clId="{DA8D3348-2F26-422A-A579-5617657B7C79}" dt="2019-06-24T05:04:43.582" v="1188" actId="20577"/>
          <ac:spMkLst>
            <pc:docMk/>
            <pc:sldMk cId="4145328862" sldId="500"/>
            <ac:spMk id="2" creationId="{47BEAEB2-221C-4900-A14B-8026CFE6C61A}"/>
          </ac:spMkLst>
        </pc:spChg>
        <pc:spChg chg="add mod">
          <ac:chgData name="Ерлан Кистаубаев" userId="885001697b384b49" providerId="LiveId" clId="{DA8D3348-2F26-422A-A579-5617657B7C79}" dt="2019-06-24T05:04:59.487" v="1190" actId="14100"/>
          <ac:spMkLst>
            <pc:docMk/>
            <pc:sldMk cId="4145328862" sldId="500"/>
            <ac:spMk id="3" creationId="{160C58E6-8547-4205-BA50-2E3CA66793B2}"/>
          </ac:spMkLst>
        </pc:spChg>
        <pc:spChg chg="add mod">
          <ac:chgData name="Ерлан Кистаубаев" userId="885001697b384b49" providerId="LiveId" clId="{DA8D3348-2F26-422A-A579-5617657B7C79}" dt="2019-06-24T05:03:12.988" v="1168" actId="20577"/>
          <ac:spMkLst>
            <pc:docMk/>
            <pc:sldMk cId="4145328862" sldId="500"/>
            <ac:spMk id="5" creationId="{8BF74710-9608-4992-A9C8-21A2D559711B}"/>
          </ac:spMkLst>
        </pc:spChg>
        <pc:spChg chg="add mod">
          <ac:chgData name="Ерлан Кистаубаев" userId="885001697b384b49" providerId="LiveId" clId="{DA8D3348-2F26-422A-A579-5617657B7C79}" dt="2019-06-24T05:05:24.586" v="1197" actId="14100"/>
          <ac:spMkLst>
            <pc:docMk/>
            <pc:sldMk cId="4145328862" sldId="500"/>
            <ac:spMk id="6" creationId="{6D771AC9-762B-4765-AB22-DB1A88C9D2AD}"/>
          </ac:spMkLst>
        </pc:spChg>
        <pc:spChg chg="add mod">
          <ac:chgData name="Ерлан Кистаубаев" userId="885001697b384b49" providerId="LiveId" clId="{DA8D3348-2F26-422A-A579-5617657B7C79}" dt="2019-06-24T05:12:44.581" v="1312" actId="1076"/>
          <ac:spMkLst>
            <pc:docMk/>
            <pc:sldMk cId="4145328862" sldId="500"/>
            <ac:spMk id="7" creationId="{1FF0E598-844F-4233-9A3F-8C05B2072D09}"/>
          </ac:spMkLst>
        </pc:spChg>
        <pc:spChg chg="add mod">
          <ac:chgData name="Ерлан Кистаубаев" userId="885001697b384b49" providerId="LiveId" clId="{DA8D3348-2F26-422A-A579-5617657B7C79}" dt="2019-06-24T05:13:36.816" v="1317" actId="14100"/>
          <ac:spMkLst>
            <pc:docMk/>
            <pc:sldMk cId="4145328862" sldId="500"/>
            <ac:spMk id="8" creationId="{162202B1-4CFE-4DD5-87F6-5302544001D1}"/>
          </ac:spMkLst>
        </pc:spChg>
        <pc:spChg chg="add mod">
          <ac:chgData name="Ерлан Кистаубаев" userId="885001697b384b49" providerId="LiveId" clId="{DA8D3348-2F26-422A-A579-5617657B7C79}" dt="2019-06-24T10:47:50.022" v="3340" actId="20577"/>
          <ac:spMkLst>
            <pc:docMk/>
            <pc:sldMk cId="4145328862" sldId="500"/>
            <ac:spMk id="9" creationId="{B1077F17-3188-490C-9EF8-CC558C4FBF27}"/>
          </ac:spMkLst>
        </pc:spChg>
      </pc:sldChg>
      <pc:sldChg chg="delSp modSp add ord">
        <pc:chgData name="Ерлан Кистаубаев" userId="885001697b384b49" providerId="LiveId" clId="{DA8D3348-2F26-422A-A579-5617657B7C79}" dt="2019-06-24T05:39:14.635" v="1986" actId="20577"/>
        <pc:sldMkLst>
          <pc:docMk/>
          <pc:sldMk cId="3302731811" sldId="501"/>
        </pc:sldMkLst>
        <pc:spChg chg="mod">
          <ac:chgData name="Ерлан Кистаубаев" userId="885001697b384b49" providerId="LiveId" clId="{DA8D3348-2F26-422A-A579-5617657B7C79}" dt="2019-06-24T05:24:21.282" v="1451" actId="6549"/>
          <ac:spMkLst>
            <pc:docMk/>
            <pc:sldMk cId="3302731811" sldId="501"/>
            <ac:spMk id="2" creationId="{31B53330-3C04-417B-8158-CEB891600472}"/>
          </ac:spMkLst>
        </pc:spChg>
        <pc:spChg chg="mod">
          <ac:chgData name="Ерлан Кистаубаев" userId="885001697b384b49" providerId="LiveId" clId="{DA8D3348-2F26-422A-A579-5617657B7C79}" dt="2019-06-24T05:39:14.635" v="1986" actId="20577"/>
          <ac:spMkLst>
            <pc:docMk/>
            <pc:sldMk cId="3302731811" sldId="501"/>
            <ac:spMk id="7" creationId="{529DF5B5-D835-46AA-8245-83A0E1AA1F5A}"/>
          </ac:spMkLst>
        </pc:spChg>
        <pc:spChg chg="del">
          <ac:chgData name="Ерлан Кистаубаев" userId="885001697b384b49" providerId="LiveId" clId="{DA8D3348-2F26-422A-A579-5617657B7C79}" dt="2019-06-24T05:24:37.832" v="1453" actId="478"/>
          <ac:spMkLst>
            <pc:docMk/>
            <pc:sldMk cId="3302731811" sldId="501"/>
            <ac:spMk id="8" creationId="{D1929FED-FC94-48AD-8F9B-F13940D342BF}"/>
          </ac:spMkLst>
        </pc:spChg>
        <pc:spChg chg="del">
          <ac:chgData name="Ерлан Кистаубаев" userId="885001697b384b49" providerId="LiveId" clId="{DA8D3348-2F26-422A-A579-5617657B7C79}" dt="2019-06-24T05:24:35.781" v="1452" actId="478"/>
          <ac:spMkLst>
            <pc:docMk/>
            <pc:sldMk cId="3302731811" sldId="501"/>
            <ac:spMk id="9" creationId="{00000000-0000-0000-0000-000000000000}"/>
          </ac:spMkLst>
        </pc:spChg>
        <pc:spChg chg="del">
          <ac:chgData name="Ерлан Кистаубаев" userId="885001697b384b49" providerId="LiveId" clId="{DA8D3348-2F26-422A-A579-5617657B7C79}" dt="2019-06-24T05:24:40.519" v="1454" actId="478"/>
          <ac:spMkLst>
            <pc:docMk/>
            <pc:sldMk cId="3302731811" sldId="501"/>
            <ac:spMk id="11" creationId="{9CE0B9DE-458D-40A3-A825-E82602704D98}"/>
          </ac:spMkLst>
        </pc:spChg>
        <pc:picChg chg="del">
          <ac:chgData name="Ерлан Кистаубаев" userId="885001697b384b49" providerId="LiveId" clId="{DA8D3348-2F26-422A-A579-5617657B7C79}" dt="2019-06-24T05:21:26.652" v="1422" actId="478"/>
          <ac:picMkLst>
            <pc:docMk/>
            <pc:sldMk cId="3302731811" sldId="501"/>
            <ac:picMk id="3" creationId="{9048D068-E653-4F79-9F92-F5AA1225CF49}"/>
          </ac:picMkLst>
        </pc:picChg>
      </pc:sldChg>
      <pc:sldChg chg="modSp add">
        <pc:chgData name="Ерлан Кистаубаев" userId="885001697b384b49" providerId="LiveId" clId="{DA8D3348-2F26-422A-A579-5617657B7C79}" dt="2019-06-24T08:03:51.723" v="3335" actId="20577"/>
        <pc:sldMkLst>
          <pc:docMk/>
          <pc:sldMk cId="3157204382" sldId="502"/>
        </pc:sldMkLst>
        <pc:spChg chg="mod">
          <ac:chgData name="Ерлан Кистаубаев" userId="885001697b384b49" providerId="LiveId" clId="{DA8D3348-2F26-422A-A579-5617657B7C79}" dt="2019-06-24T05:44:04.010" v="2170" actId="20577"/>
          <ac:spMkLst>
            <pc:docMk/>
            <pc:sldMk cId="3157204382" sldId="502"/>
            <ac:spMk id="2" creationId="{31B53330-3C04-417B-8158-CEB891600472}"/>
          </ac:spMkLst>
        </pc:spChg>
        <pc:spChg chg="mod">
          <ac:chgData name="Ерлан Кистаубаев" userId="885001697b384b49" providerId="LiveId" clId="{DA8D3348-2F26-422A-A579-5617657B7C79}" dt="2019-06-24T08:03:51.723" v="3335" actId="20577"/>
          <ac:spMkLst>
            <pc:docMk/>
            <pc:sldMk cId="3157204382" sldId="502"/>
            <ac:spMk id="7" creationId="{529DF5B5-D835-46AA-8245-83A0E1AA1F5A}"/>
          </ac:spMkLst>
        </pc:spChg>
      </pc:sldChg>
      <pc:sldChg chg="addSp delSp modSp add">
        <pc:chgData name="Ерлан Кистаубаев" userId="885001697b384b49" providerId="LiveId" clId="{DA8D3348-2F26-422A-A579-5617657B7C79}" dt="2019-06-25T14:43:34.120" v="4385" actId="20577"/>
        <pc:sldMkLst>
          <pc:docMk/>
          <pc:sldMk cId="734605876" sldId="503"/>
        </pc:sldMkLst>
        <pc:spChg chg="mod">
          <ac:chgData name="Ерлан Кистаубаев" userId="885001697b384b49" providerId="LiveId" clId="{DA8D3348-2F26-422A-A579-5617657B7C79}" dt="2019-06-24T08:04:34.036" v="3337" actId="14100"/>
          <ac:spMkLst>
            <pc:docMk/>
            <pc:sldMk cId="734605876" sldId="503"/>
            <ac:spMk id="2" creationId="{CC478D8A-9F2C-4ABE-A1FF-FB793E59CC8D}"/>
          </ac:spMkLst>
        </pc:spChg>
        <pc:spChg chg="del">
          <ac:chgData name="Ерлан Кистаубаев" userId="885001697b384b49" providerId="LiveId" clId="{DA8D3348-2F26-422A-A579-5617657B7C79}" dt="2019-06-24T06:26:09.224" v="2659" actId="478"/>
          <ac:spMkLst>
            <pc:docMk/>
            <pc:sldMk cId="734605876" sldId="503"/>
            <ac:spMk id="3" creationId="{03BA3E5C-CCC2-452C-9475-945DC2A109BF}"/>
          </ac:spMkLst>
        </pc:spChg>
        <pc:spChg chg="del">
          <ac:chgData name="Ерлан Кистаубаев" userId="885001697b384b49" providerId="LiveId" clId="{DA8D3348-2F26-422A-A579-5617657B7C79}" dt="2019-06-24T06:25:46.633" v="2594" actId="478"/>
          <ac:spMkLst>
            <pc:docMk/>
            <pc:sldMk cId="734605876" sldId="503"/>
            <ac:spMk id="4" creationId="{1668007C-1555-443B-ABC4-90B526D0D90A}"/>
          </ac:spMkLst>
        </pc:spChg>
        <pc:spChg chg="add del mod">
          <ac:chgData name="Ерлан Кистаубаев" userId="885001697b384b49" providerId="LiveId" clId="{DA8D3348-2F26-422A-A579-5617657B7C79}" dt="2019-06-24T06:27:53.179" v="2667"/>
          <ac:spMkLst>
            <pc:docMk/>
            <pc:sldMk cId="734605876" sldId="503"/>
            <ac:spMk id="5" creationId="{113C9216-C7FF-48F1-A4A8-3B25A6E70136}"/>
          </ac:spMkLst>
        </pc:spChg>
        <pc:spChg chg="add mod">
          <ac:chgData name="Ерлан Кистаубаев" userId="885001697b384b49" providerId="LiveId" clId="{DA8D3348-2F26-422A-A579-5617657B7C79}" dt="2019-06-25T14:43:34.120" v="4385" actId="20577"/>
          <ac:spMkLst>
            <pc:docMk/>
            <pc:sldMk cId="734605876" sldId="503"/>
            <ac:spMk id="5" creationId="{5DB60B49-3A4C-409B-B0E3-DC2D26511699}"/>
          </ac:spMkLst>
        </pc:spChg>
        <pc:spChg chg="add mod">
          <ac:chgData name="Ерлан Кистаубаев" userId="885001697b384b49" providerId="LiveId" clId="{DA8D3348-2F26-422A-A579-5617657B7C79}" dt="2019-06-24T06:38:20.735" v="2672"/>
          <ac:spMkLst>
            <pc:docMk/>
            <pc:sldMk cId="734605876" sldId="503"/>
            <ac:spMk id="6" creationId="{2623C41F-C185-4380-BB2D-C0454AB135FA}"/>
          </ac:spMkLst>
        </pc:spChg>
        <pc:spChg chg="add mod">
          <ac:chgData name="Ерлан Кистаубаев" userId="885001697b384b49" providerId="LiveId" clId="{DA8D3348-2F26-422A-A579-5617657B7C79}" dt="2019-06-25T14:36:54.175" v="4128" actId="14100"/>
          <ac:spMkLst>
            <pc:docMk/>
            <pc:sldMk cId="734605876" sldId="503"/>
            <ac:spMk id="7" creationId="{F09A3520-0DF0-46BD-ACBE-FF4934139BC6}"/>
          </ac:spMkLst>
        </pc:spChg>
      </pc:sldChg>
      <pc:sldChg chg="addSp delSp modSp add">
        <pc:chgData name="Ерлан Кистаубаев" userId="885001697b384b49" providerId="LiveId" clId="{DA8D3348-2F26-422A-A579-5617657B7C79}" dt="2019-06-26T03:08:48.552" v="4386" actId="6549"/>
        <pc:sldMkLst>
          <pc:docMk/>
          <pc:sldMk cId="3723367073" sldId="504"/>
        </pc:sldMkLst>
        <pc:spChg chg="mod">
          <ac:chgData name="Ерлан Кистаубаев" userId="885001697b384b49" providerId="LiveId" clId="{DA8D3348-2F26-422A-A579-5617657B7C79}" dt="2019-06-24T08:04:51.069" v="3339" actId="14100"/>
          <ac:spMkLst>
            <pc:docMk/>
            <pc:sldMk cId="3723367073" sldId="504"/>
            <ac:spMk id="2" creationId="{CC478D8A-9F2C-4ABE-A1FF-FB793E59CC8D}"/>
          </ac:spMkLst>
        </pc:spChg>
        <pc:spChg chg="add del mod">
          <ac:chgData name="Ерлан Кистаубаев" userId="885001697b384b49" providerId="LiveId" clId="{DA8D3348-2F26-422A-A579-5617657B7C79}" dt="2019-06-24T07:49:56.497" v="2866" actId="478"/>
          <ac:spMkLst>
            <pc:docMk/>
            <pc:sldMk cId="3723367073" sldId="504"/>
            <ac:spMk id="3" creationId="{14CD69D3-6AD9-4A71-B2D2-0E5C24F3AF79}"/>
          </ac:spMkLst>
        </pc:spChg>
        <pc:spChg chg="add mod">
          <ac:chgData name="Ерлан Кистаубаев" userId="885001697b384b49" providerId="LiveId" clId="{DA8D3348-2F26-422A-A579-5617657B7C79}" dt="2019-06-25T14:34:02.301" v="3995" actId="14100"/>
          <ac:spMkLst>
            <pc:docMk/>
            <pc:sldMk cId="3723367073" sldId="504"/>
            <ac:spMk id="4" creationId="{633D23ED-746A-41FC-9CD5-F0CC28483D2E}"/>
          </ac:spMkLst>
        </pc:spChg>
        <pc:spChg chg="mod">
          <ac:chgData name="Ерлан Кистаубаев" userId="885001697b384b49" providerId="LiveId" clId="{DA8D3348-2F26-422A-A579-5617657B7C79}" dt="2019-06-24T07:55:16.071" v="3006" actId="20577"/>
          <ac:spMkLst>
            <pc:docMk/>
            <pc:sldMk cId="3723367073" sldId="504"/>
            <ac:spMk id="6" creationId="{2623C41F-C185-4380-BB2D-C0454AB135FA}"/>
          </ac:spMkLst>
        </pc:spChg>
        <pc:spChg chg="mod">
          <ac:chgData name="Ерлан Кистаубаев" userId="885001697b384b49" providerId="LiveId" clId="{DA8D3348-2F26-422A-A579-5617657B7C79}" dt="2019-06-26T03:08:48.552" v="4386" actId="6549"/>
          <ac:spMkLst>
            <pc:docMk/>
            <pc:sldMk cId="3723367073" sldId="504"/>
            <ac:spMk id="7" creationId="{F09A3520-0DF0-46BD-ACBE-FF4934139BC6}"/>
          </ac:spMkLst>
        </pc:spChg>
        <pc:spChg chg="add mod">
          <ac:chgData name="Ерлан Кистаубаев" userId="885001697b384b49" providerId="LiveId" clId="{DA8D3348-2F26-422A-A579-5617657B7C79}" dt="2019-06-25T14:33:53.541" v="3994" actId="1036"/>
          <ac:spMkLst>
            <pc:docMk/>
            <pc:sldMk cId="3723367073" sldId="504"/>
            <ac:spMk id="8" creationId="{BCBC5D16-C062-4A3B-BD0D-3DC472BE1687}"/>
          </ac:spMkLst>
        </pc:spChg>
        <pc:spChg chg="add del mod">
          <ac:chgData name="Ерлан Кистаубаев" userId="885001697b384b49" providerId="LiveId" clId="{DA8D3348-2F26-422A-A579-5617657B7C79}" dt="2019-06-24T07:49:55.008" v="2865" actId="478"/>
          <ac:spMkLst>
            <pc:docMk/>
            <pc:sldMk cId="3723367073" sldId="504"/>
            <ac:spMk id="9" creationId="{5A6102B3-2020-455C-B5AB-A2B88F32F971}"/>
          </ac:spMkLst>
        </pc:spChg>
        <pc:spChg chg="add mod">
          <ac:chgData name="Ерлан Кистаубаев" userId="885001697b384b49" providerId="LiveId" clId="{DA8D3348-2F26-422A-A579-5617657B7C79}" dt="2019-06-24T07:52:44.222" v="2969" actId="1076"/>
          <ac:spMkLst>
            <pc:docMk/>
            <pc:sldMk cId="3723367073" sldId="504"/>
            <ac:spMk id="11" creationId="{B8987011-51D5-43B4-AE11-37E4814AEBD9}"/>
          </ac:spMkLst>
        </pc:spChg>
        <pc:spChg chg="add mod">
          <ac:chgData name="Ерлан Кистаубаев" userId="885001697b384b49" providerId="LiveId" clId="{DA8D3348-2F26-422A-A579-5617657B7C79}" dt="2019-06-24T07:51:04.416" v="2926" actId="20577"/>
          <ac:spMkLst>
            <pc:docMk/>
            <pc:sldMk cId="3723367073" sldId="504"/>
            <ac:spMk id="12" creationId="{CEEA900A-1048-453A-9F03-DD9CDCB1C68B}"/>
          </ac:spMkLst>
        </pc:spChg>
        <pc:spChg chg="add mod">
          <ac:chgData name="Ерлан Кистаубаев" userId="885001697b384b49" providerId="LiveId" clId="{DA8D3348-2F26-422A-A579-5617657B7C79}" dt="2019-06-25T14:34:10.098" v="3997" actId="1076"/>
          <ac:spMkLst>
            <pc:docMk/>
            <pc:sldMk cId="3723367073" sldId="504"/>
            <ac:spMk id="13" creationId="{05E270E9-DC80-4052-8BD3-F980397A5C19}"/>
          </ac:spMkLst>
        </pc:spChg>
        <pc:spChg chg="add mod">
          <ac:chgData name="Ерлан Кистаубаев" userId="885001697b384b49" providerId="LiveId" clId="{DA8D3348-2F26-422A-A579-5617657B7C79}" dt="2019-06-25T14:34:02.301" v="3995" actId="14100"/>
          <ac:spMkLst>
            <pc:docMk/>
            <pc:sldMk cId="3723367073" sldId="504"/>
            <ac:spMk id="14" creationId="{0B69121F-635C-4856-BBE1-07EB91DB4C18}"/>
          </ac:spMkLst>
        </pc:spChg>
        <pc:spChg chg="add mod">
          <ac:chgData name="Ерлан Кистаубаев" userId="885001697b384b49" providerId="LiveId" clId="{DA8D3348-2F26-422A-A579-5617657B7C79}" dt="2019-06-25T14:34:10.098" v="3997" actId="1076"/>
          <ac:spMkLst>
            <pc:docMk/>
            <pc:sldMk cId="3723367073" sldId="504"/>
            <ac:spMk id="15" creationId="{C869CCD2-5C08-4941-A21D-7301341CC48A}"/>
          </ac:spMkLst>
        </pc:spChg>
        <pc:grpChg chg="add mod">
          <ac:chgData name="Ерлан Кистаубаев" userId="885001697b384b49" providerId="LiveId" clId="{DA8D3348-2F26-422A-A579-5617657B7C79}" dt="2019-06-25T14:34:30.526" v="4001" actId="1036"/>
          <ac:grpSpMkLst>
            <pc:docMk/>
            <pc:sldMk cId="3723367073" sldId="504"/>
            <ac:grpSpMk id="10" creationId="{84ACE595-72C3-45A8-8F94-FBB6060CBF65}"/>
          </ac:grpSpMkLst>
        </pc:grpChg>
        <pc:graphicFrameChg chg="add mod">
          <ac:chgData name="Ерлан Кистаубаев" userId="885001697b384b49" providerId="LiveId" clId="{DA8D3348-2F26-422A-A579-5617657B7C79}" dt="2019-06-25T14:33:53.541" v="3994" actId="1036"/>
          <ac:graphicFrameMkLst>
            <pc:docMk/>
            <pc:sldMk cId="3723367073" sldId="504"/>
            <ac:graphicFrameMk id="5" creationId="{7C951A6A-F67F-4CE1-900D-5097E839045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9087F-D26C-4D83-B157-1CA7AF72C98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D325E70-589C-4B0F-914F-48D353F70042}">
      <dgm:prSet phldrT="[Текст]"/>
      <dgm:spPr/>
      <dgm:t>
        <a:bodyPr/>
        <a:lstStyle/>
        <a:p>
          <a:r>
            <a:rPr lang="kk-KZ" dirty="0"/>
            <a:t>Дошкольное образование</a:t>
          </a:r>
          <a:endParaRPr lang="ru-RU" dirty="0"/>
        </a:p>
      </dgm:t>
    </dgm:pt>
    <dgm:pt modelId="{4BEA3534-5F90-40B1-A8FA-64C0DA62F79B}" type="parTrans" cxnId="{6E189859-55B0-4BAF-8A47-8C6C261C8AC3}">
      <dgm:prSet/>
      <dgm:spPr/>
      <dgm:t>
        <a:bodyPr/>
        <a:lstStyle/>
        <a:p>
          <a:endParaRPr lang="ru-RU"/>
        </a:p>
      </dgm:t>
    </dgm:pt>
    <dgm:pt modelId="{A104402F-462A-4E5B-A781-525B623BCC59}" type="sibTrans" cxnId="{6E189859-55B0-4BAF-8A47-8C6C261C8AC3}">
      <dgm:prSet/>
      <dgm:spPr/>
      <dgm:t>
        <a:bodyPr/>
        <a:lstStyle/>
        <a:p>
          <a:endParaRPr lang="ru-RU"/>
        </a:p>
      </dgm:t>
    </dgm:pt>
    <dgm:pt modelId="{B1C896D1-37DE-4867-9091-D99D57B37DC2}">
      <dgm:prSet phldrT="[Текст]"/>
      <dgm:spPr/>
      <dgm:t>
        <a:bodyPr/>
        <a:lstStyle/>
        <a:p>
          <a:r>
            <a:rPr lang="kk-KZ" dirty="0"/>
            <a:t>Школьное образование</a:t>
          </a:r>
          <a:endParaRPr lang="ru-RU" dirty="0"/>
        </a:p>
      </dgm:t>
    </dgm:pt>
    <dgm:pt modelId="{097E0B57-3AF5-49AA-B161-6DA133362BF6}" type="parTrans" cxnId="{C7AED8B4-EFDA-48F2-B9D5-40F400563AE2}">
      <dgm:prSet/>
      <dgm:spPr/>
      <dgm:t>
        <a:bodyPr/>
        <a:lstStyle/>
        <a:p>
          <a:endParaRPr lang="ru-RU"/>
        </a:p>
      </dgm:t>
    </dgm:pt>
    <dgm:pt modelId="{D32D8BE8-0775-401A-9431-E300D40EB51D}" type="sibTrans" cxnId="{C7AED8B4-EFDA-48F2-B9D5-40F400563AE2}">
      <dgm:prSet/>
      <dgm:spPr/>
      <dgm:t>
        <a:bodyPr/>
        <a:lstStyle/>
        <a:p>
          <a:endParaRPr lang="ru-RU"/>
        </a:p>
      </dgm:t>
    </dgm:pt>
    <dgm:pt modelId="{85009BE7-9714-4C7F-8831-AE9DD4DE6F17}">
      <dgm:prSet phldrT="[Текст]"/>
      <dgm:spPr/>
      <dgm:t>
        <a:bodyPr/>
        <a:lstStyle/>
        <a:p>
          <a:r>
            <a:rPr lang="kk-KZ" dirty="0"/>
            <a:t>Высшее образование</a:t>
          </a:r>
          <a:endParaRPr lang="ru-RU" dirty="0"/>
        </a:p>
      </dgm:t>
    </dgm:pt>
    <dgm:pt modelId="{3440AF3B-7316-48B3-9CDC-27D16ACB1286}" type="parTrans" cxnId="{A23F599D-51FD-45B4-897A-C688DEBA9665}">
      <dgm:prSet/>
      <dgm:spPr/>
      <dgm:t>
        <a:bodyPr/>
        <a:lstStyle/>
        <a:p>
          <a:endParaRPr lang="ru-RU"/>
        </a:p>
      </dgm:t>
    </dgm:pt>
    <dgm:pt modelId="{A65E6469-2376-4918-AA56-3FC0BC801D45}" type="sibTrans" cxnId="{A23F599D-51FD-45B4-897A-C688DEBA9665}">
      <dgm:prSet/>
      <dgm:spPr/>
      <dgm:t>
        <a:bodyPr/>
        <a:lstStyle/>
        <a:p>
          <a:endParaRPr lang="ru-RU"/>
        </a:p>
      </dgm:t>
    </dgm:pt>
    <dgm:pt modelId="{DA833994-F458-4578-9BCF-5B8B290DA840}">
      <dgm:prSet phldrT="[Текст]"/>
      <dgm:spPr/>
      <dgm:t>
        <a:bodyPr/>
        <a:lstStyle/>
        <a:p>
          <a:r>
            <a:rPr lang="kk-KZ" dirty="0"/>
            <a:t>Послевузовское образование</a:t>
          </a:r>
          <a:endParaRPr lang="ru-RU" dirty="0"/>
        </a:p>
      </dgm:t>
    </dgm:pt>
    <dgm:pt modelId="{E03EFA75-281F-425E-8F7E-80E5513FAD27}" type="parTrans" cxnId="{0DFEA4BC-762F-4FFB-83DC-7BE9DCC68BF7}">
      <dgm:prSet/>
      <dgm:spPr/>
      <dgm:t>
        <a:bodyPr/>
        <a:lstStyle/>
        <a:p>
          <a:endParaRPr lang="ru-RU"/>
        </a:p>
      </dgm:t>
    </dgm:pt>
    <dgm:pt modelId="{0E417F25-2C60-4048-A1BB-45B5CCCAC1A5}" type="sibTrans" cxnId="{0DFEA4BC-762F-4FFB-83DC-7BE9DCC68BF7}">
      <dgm:prSet/>
      <dgm:spPr/>
      <dgm:t>
        <a:bodyPr/>
        <a:lstStyle/>
        <a:p>
          <a:endParaRPr lang="ru-RU"/>
        </a:p>
      </dgm:t>
    </dgm:pt>
    <dgm:pt modelId="{20225FB3-2D68-4AB3-B224-D92235EDF3D8}">
      <dgm:prSet phldrT="[Текст]"/>
      <dgm:spPr/>
      <dgm:t>
        <a:bodyPr/>
        <a:lstStyle/>
        <a:p>
          <a:r>
            <a:rPr lang="ru-RU" dirty="0"/>
            <a:t>Средне-специальное образование</a:t>
          </a:r>
        </a:p>
      </dgm:t>
    </dgm:pt>
    <dgm:pt modelId="{7E9D4423-244E-4DF8-9399-F8C037114EF5}" type="parTrans" cxnId="{0B5974F9-94B6-4AF2-ACBA-745DC4676809}">
      <dgm:prSet/>
      <dgm:spPr/>
      <dgm:t>
        <a:bodyPr/>
        <a:lstStyle/>
        <a:p>
          <a:endParaRPr lang="ru-RU"/>
        </a:p>
      </dgm:t>
    </dgm:pt>
    <dgm:pt modelId="{68E36374-7084-461A-8E46-9E6156CF9463}" type="sibTrans" cxnId="{0B5974F9-94B6-4AF2-ACBA-745DC4676809}">
      <dgm:prSet/>
      <dgm:spPr/>
      <dgm:t>
        <a:bodyPr/>
        <a:lstStyle/>
        <a:p>
          <a:endParaRPr lang="ru-RU"/>
        </a:p>
      </dgm:t>
    </dgm:pt>
    <dgm:pt modelId="{19C10522-B6C8-4085-BAB2-47837F16DD12}" type="pres">
      <dgm:prSet presAssocID="{9339087F-D26C-4D83-B157-1CA7AF72C984}" presName="Name0" presStyleCnt="0">
        <dgm:presLayoutVars>
          <dgm:dir/>
          <dgm:resizeHandles val="exact"/>
        </dgm:presLayoutVars>
      </dgm:prSet>
      <dgm:spPr/>
    </dgm:pt>
    <dgm:pt modelId="{6C3B1881-0C47-4C33-9CC1-F0494686EF10}" type="pres">
      <dgm:prSet presAssocID="{DD325E70-589C-4B0F-914F-48D353F70042}" presName="parTxOnly" presStyleLbl="node1" presStyleIdx="0" presStyleCnt="5">
        <dgm:presLayoutVars>
          <dgm:bulletEnabled val="1"/>
        </dgm:presLayoutVars>
      </dgm:prSet>
      <dgm:spPr/>
    </dgm:pt>
    <dgm:pt modelId="{ACE482F2-AED1-439D-8DE7-641B3DC156BF}" type="pres">
      <dgm:prSet presAssocID="{A104402F-462A-4E5B-A781-525B623BCC59}" presName="parSpace" presStyleCnt="0"/>
      <dgm:spPr/>
    </dgm:pt>
    <dgm:pt modelId="{640008AD-2908-49EF-8B08-43CE8D59A42E}" type="pres">
      <dgm:prSet presAssocID="{B1C896D1-37DE-4867-9091-D99D57B37DC2}" presName="parTxOnly" presStyleLbl="node1" presStyleIdx="1" presStyleCnt="5">
        <dgm:presLayoutVars>
          <dgm:bulletEnabled val="1"/>
        </dgm:presLayoutVars>
      </dgm:prSet>
      <dgm:spPr/>
    </dgm:pt>
    <dgm:pt modelId="{6E5596E4-E677-4BDD-9D41-DBF2B1A5DFDD}" type="pres">
      <dgm:prSet presAssocID="{D32D8BE8-0775-401A-9431-E300D40EB51D}" presName="parSpace" presStyleCnt="0"/>
      <dgm:spPr/>
    </dgm:pt>
    <dgm:pt modelId="{0471535B-FAF3-4AEB-A7FB-C769F12B742C}" type="pres">
      <dgm:prSet presAssocID="{20225FB3-2D68-4AB3-B224-D92235EDF3D8}" presName="parTxOnly" presStyleLbl="node1" presStyleIdx="2" presStyleCnt="5">
        <dgm:presLayoutVars>
          <dgm:bulletEnabled val="1"/>
        </dgm:presLayoutVars>
      </dgm:prSet>
      <dgm:spPr/>
    </dgm:pt>
    <dgm:pt modelId="{9BF9C863-B938-4F07-9508-15363E2FF210}" type="pres">
      <dgm:prSet presAssocID="{68E36374-7084-461A-8E46-9E6156CF9463}" presName="parSpace" presStyleCnt="0"/>
      <dgm:spPr/>
    </dgm:pt>
    <dgm:pt modelId="{61B4AFA6-35C3-4319-A167-056244EB417F}" type="pres">
      <dgm:prSet presAssocID="{85009BE7-9714-4C7F-8831-AE9DD4DE6F17}" presName="parTxOnly" presStyleLbl="node1" presStyleIdx="3" presStyleCnt="5">
        <dgm:presLayoutVars>
          <dgm:bulletEnabled val="1"/>
        </dgm:presLayoutVars>
      </dgm:prSet>
      <dgm:spPr/>
    </dgm:pt>
    <dgm:pt modelId="{1129C19C-5BDE-468F-ADEC-CB01B3F26140}" type="pres">
      <dgm:prSet presAssocID="{A65E6469-2376-4918-AA56-3FC0BC801D45}" presName="parSpace" presStyleCnt="0"/>
      <dgm:spPr/>
    </dgm:pt>
    <dgm:pt modelId="{BE80F678-DB1A-42BA-B2B5-21B4B400302E}" type="pres">
      <dgm:prSet presAssocID="{DA833994-F458-4578-9BCF-5B8B290DA84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E189859-55B0-4BAF-8A47-8C6C261C8AC3}" srcId="{9339087F-D26C-4D83-B157-1CA7AF72C984}" destId="{DD325E70-589C-4B0F-914F-48D353F70042}" srcOrd="0" destOrd="0" parTransId="{4BEA3534-5F90-40B1-A8FA-64C0DA62F79B}" sibTransId="{A104402F-462A-4E5B-A781-525B623BCC59}"/>
    <dgm:cxn modelId="{973CD07A-8A36-4885-BC5B-044F4EDC98DA}" type="presOf" srcId="{85009BE7-9714-4C7F-8831-AE9DD4DE6F17}" destId="{61B4AFA6-35C3-4319-A167-056244EB417F}" srcOrd="0" destOrd="0" presId="urn:microsoft.com/office/officeart/2005/8/layout/hChevron3"/>
    <dgm:cxn modelId="{851F0B9D-BBC8-4FA5-A664-4D6AF9C41E47}" type="presOf" srcId="{20225FB3-2D68-4AB3-B224-D92235EDF3D8}" destId="{0471535B-FAF3-4AEB-A7FB-C769F12B742C}" srcOrd="0" destOrd="0" presId="urn:microsoft.com/office/officeart/2005/8/layout/hChevron3"/>
    <dgm:cxn modelId="{A23F599D-51FD-45B4-897A-C688DEBA9665}" srcId="{9339087F-D26C-4D83-B157-1CA7AF72C984}" destId="{85009BE7-9714-4C7F-8831-AE9DD4DE6F17}" srcOrd="3" destOrd="0" parTransId="{3440AF3B-7316-48B3-9CDC-27D16ACB1286}" sibTransId="{A65E6469-2376-4918-AA56-3FC0BC801D45}"/>
    <dgm:cxn modelId="{C7AED8B4-EFDA-48F2-B9D5-40F400563AE2}" srcId="{9339087F-D26C-4D83-B157-1CA7AF72C984}" destId="{B1C896D1-37DE-4867-9091-D99D57B37DC2}" srcOrd="1" destOrd="0" parTransId="{097E0B57-3AF5-49AA-B161-6DA133362BF6}" sibTransId="{D32D8BE8-0775-401A-9431-E300D40EB51D}"/>
    <dgm:cxn modelId="{0DFEA4BC-762F-4FFB-83DC-7BE9DCC68BF7}" srcId="{9339087F-D26C-4D83-B157-1CA7AF72C984}" destId="{DA833994-F458-4578-9BCF-5B8B290DA840}" srcOrd="4" destOrd="0" parTransId="{E03EFA75-281F-425E-8F7E-80E5513FAD27}" sibTransId="{0E417F25-2C60-4048-A1BB-45B5CCCAC1A5}"/>
    <dgm:cxn modelId="{ED9BA3C8-C7F3-47B8-8F88-873B06C2E728}" type="presOf" srcId="{DD325E70-589C-4B0F-914F-48D353F70042}" destId="{6C3B1881-0C47-4C33-9CC1-F0494686EF10}" srcOrd="0" destOrd="0" presId="urn:microsoft.com/office/officeart/2005/8/layout/hChevron3"/>
    <dgm:cxn modelId="{079F30DF-2899-42F4-81C3-4AE36AF85FD9}" type="presOf" srcId="{9339087F-D26C-4D83-B157-1CA7AF72C984}" destId="{19C10522-B6C8-4085-BAB2-47837F16DD12}" srcOrd="0" destOrd="0" presId="urn:microsoft.com/office/officeart/2005/8/layout/hChevron3"/>
    <dgm:cxn modelId="{7A339BDF-B6DE-4511-8A25-F5A3C3D446FB}" type="presOf" srcId="{B1C896D1-37DE-4867-9091-D99D57B37DC2}" destId="{640008AD-2908-49EF-8B08-43CE8D59A42E}" srcOrd="0" destOrd="0" presId="urn:microsoft.com/office/officeart/2005/8/layout/hChevron3"/>
    <dgm:cxn modelId="{0B5974F9-94B6-4AF2-ACBA-745DC4676809}" srcId="{9339087F-D26C-4D83-B157-1CA7AF72C984}" destId="{20225FB3-2D68-4AB3-B224-D92235EDF3D8}" srcOrd="2" destOrd="0" parTransId="{7E9D4423-244E-4DF8-9399-F8C037114EF5}" sibTransId="{68E36374-7084-461A-8E46-9E6156CF9463}"/>
    <dgm:cxn modelId="{377546FC-0346-46F4-938E-B07B5235C48E}" type="presOf" srcId="{DA833994-F458-4578-9BCF-5B8B290DA840}" destId="{BE80F678-DB1A-42BA-B2B5-21B4B400302E}" srcOrd="0" destOrd="0" presId="urn:microsoft.com/office/officeart/2005/8/layout/hChevron3"/>
    <dgm:cxn modelId="{1523A9B7-70AF-4DC0-A716-0BB665BFC20E}" type="presParOf" srcId="{19C10522-B6C8-4085-BAB2-47837F16DD12}" destId="{6C3B1881-0C47-4C33-9CC1-F0494686EF10}" srcOrd="0" destOrd="0" presId="urn:microsoft.com/office/officeart/2005/8/layout/hChevron3"/>
    <dgm:cxn modelId="{1F953939-9011-448D-A8AB-15F3B63D9A07}" type="presParOf" srcId="{19C10522-B6C8-4085-BAB2-47837F16DD12}" destId="{ACE482F2-AED1-439D-8DE7-641B3DC156BF}" srcOrd="1" destOrd="0" presId="urn:microsoft.com/office/officeart/2005/8/layout/hChevron3"/>
    <dgm:cxn modelId="{CDD36AE8-8238-45BC-BE77-A16C9AB3E93B}" type="presParOf" srcId="{19C10522-B6C8-4085-BAB2-47837F16DD12}" destId="{640008AD-2908-49EF-8B08-43CE8D59A42E}" srcOrd="2" destOrd="0" presId="urn:microsoft.com/office/officeart/2005/8/layout/hChevron3"/>
    <dgm:cxn modelId="{EA9941F0-A9B8-4623-9678-2CF73856488D}" type="presParOf" srcId="{19C10522-B6C8-4085-BAB2-47837F16DD12}" destId="{6E5596E4-E677-4BDD-9D41-DBF2B1A5DFDD}" srcOrd="3" destOrd="0" presId="urn:microsoft.com/office/officeart/2005/8/layout/hChevron3"/>
    <dgm:cxn modelId="{87C21740-0E77-4CAB-B478-44DF6E3DAFBB}" type="presParOf" srcId="{19C10522-B6C8-4085-BAB2-47837F16DD12}" destId="{0471535B-FAF3-4AEB-A7FB-C769F12B742C}" srcOrd="4" destOrd="0" presId="urn:microsoft.com/office/officeart/2005/8/layout/hChevron3"/>
    <dgm:cxn modelId="{D58A0D2E-8CDA-4162-9B42-D36577871E82}" type="presParOf" srcId="{19C10522-B6C8-4085-BAB2-47837F16DD12}" destId="{9BF9C863-B938-4F07-9508-15363E2FF210}" srcOrd="5" destOrd="0" presId="urn:microsoft.com/office/officeart/2005/8/layout/hChevron3"/>
    <dgm:cxn modelId="{4A45AB19-8F4E-46EA-9B2A-AA395214390B}" type="presParOf" srcId="{19C10522-B6C8-4085-BAB2-47837F16DD12}" destId="{61B4AFA6-35C3-4319-A167-056244EB417F}" srcOrd="6" destOrd="0" presId="urn:microsoft.com/office/officeart/2005/8/layout/hChevron3"/>
    <dgm:cxn modelId="{5BB07070-2569-4008-9D51-992B65F56C17}" type="presParOf" srcId="{19C10522-B6C8-4085-BAB2-47837F16DD12}" destId="{1129C19C-5BDE-468F-ADEC-CB01B3F26140}" srcOrd="7" destOrd="0" presId="urn:microsoft.com/office/officeart/2005/8/layout/hChevron3"/>
    <dgm:cxn modelId="{508BE998-DC4F-48BB-A54E-61BEE78BB615}" type="presParOf" srcId="{19C10522-B6C8-4085-BAB2-47837F16DD12}" destId="{BE80F678-DB1A-42BA-B2B5-21B4B400302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B1881-0C47-4C33-9CC1-F0494686EF10}">
      <dsp:nvSpPr>
        <dsp:cNvPr id="0" name=""/>
        <dsp:cNvSpPr/>
      </dsp:nvSpPr>
      <dsp:spPr>
        <a:xfrm>
          <a:off x="947" y="390411"/>
          <a:ext cx="1847462" cy="738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Дошкольное образование</a:t>
          </a:r>
          <a:endParaRPr lang="ru-RU" sz="1100" kern="1200" dirty="0"/>
        </a:p>
      </dsp:txBody>
      <dsp:txXfrm>
        <a:off x="947" y="390411"/>
        <a:ext cx="1662716" cy="738985"/>
      </dsp:txXfrm>
    </dsp:sp>
    <dsp:sp modelId="{640008AD-2908-49EF-8B08-43CE8D59A42E}">
      <dsp:nvSpPr>
        <dsp:cNvPr id="0" name=""/>
        <dsp:cNvSpPr/>
      </dsp:nvSpPr>
      <dsp:spPr>
        <a:xfrm>
          <a:off x="1478917" y="390411"/>
          <a:ext cx="1847462" cy="738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Школьное образование</a:t>
          </a:r>
          <a:endParaRPr lang="ru-RU" sz="1100" kern="1200" dirty="0"/>
        </a:p>
      </dsp:txBody>
      <dsp:txXfrm>
        <a:off x="1848410" y="390411"/>
        <a:ext cx="1108477" cy="738985"/>
      </dsp:txXfrm>
    </dsp:sp>
    <dsp:sp modelId="{0471535B-FAF3-4AEB-A7FB-C769F12B742C}">
      <dsp:nvSpPr>
        <dsp:cNvPr id="0" name=""/>
        <dsp:cNvSpPr/>
      </dsp:nvSpPr>
      <dsp:spPr>
        <a:xfrm>
          <a:off x="2956888" y="390411"/>
          <a:ext cx="1847462" cy="738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Средне-специальное образование</a:t>
          </a:r>
        </a:p>
      </dsp:txBody>
      <dsp:txXfrm>
        <a:off x="3326381" y="390411"/>
        <a:ext cx="1108477" cy="738985"/>
      </dsp:txXfrm>
    </dsp:sp>
    <dsp:sp modelId="{61B4AFA6-35C3-4319-A167-056244EB417F}">
      <dsp:nvSpPr>
        <dsp:cNvPr id="0" name=""/>
        <dsp:cNvSpPr/>
      </dsp:nvSpPr>
      <dsp:spPr>
        <a:xfrm>
          <a:off x="4434858" y="390411"/>
          <a:ext cx="1847462" cy="738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Высшее образование</a:t>
          </a:r>
          <a:endParaRPr lang="ru-RU" sz="1100" kern="1200" dirty="0"/>
        </a:p>
      </dsp:txBody>
      <dsp:txXfrm>
        <a:off x="4804351" y="390411"/>
        <a:ext cx="1108477" cy="738985"/>
      </dsp:txXfrm>
    </dsp:sp>
    <dsp:sp modelId="{BE80F678-DB1A-42BA-B2B5-21B4B400302E}">
      <dsp:nvSpPr>
        <dsp:cNvPr id="0" name=""/>
        <dsp:cNvSpPr/>
      </dsp:nvSpPr>
      <dsp:spPr>
        <a:xfrm>
          <a:off x="5912828" y="390411"/>
          <a:ext cx="1847462" cy="738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Послевузовское образование</a:t>
          </a:r>
          <a:endParaRPr lang="ru-RU" sz="1100" kern="1200" dirty="0"/>
        </a:p>
      </dsp:txBody>
      <dsp:txXfrm>
        <a:off x="6282321" y="390411"/>
        <a:ext cx="1108477" cy="73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9983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7442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5646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7517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143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8966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063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78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458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654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  <a:alpha val="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aa-E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553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a-E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3E0A12-8905-463A-8310-3E75482112F8}" type="datetimeFigureOut">
              <a:rPr lang="aa-ET" smtClean="0"/>
              <a:t>06/26/2019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5FC3DBB-351F-46BA-8883-061AC27A0C24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541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D8B64-11F6-4C29-8711-CA325D801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Интеграция с ЕСУВО и НОБД: принципы и подходы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B78AD-D303-48F0-A65D-62C6B237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0815" y="5401557"/>
            <a:ext cx="2724537" cy="550733"/>
          </a:xfrm>
        </p:spPr>
        <p:txBody>
          <a:bodyPr/>
          <a:lstStyle/>
          <a:p>
            <a:pPr algn="ctr"/>
            <a:r>
              <a:rPr lang="ru-RU" dirty="0"/>
              <a:t>Алматы, 2019 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BCE62-1D20-4763-B625-AE17CE15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928544"/>
            <a:ext cx="2927927" cy="26251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28295-BA6D-49ED-A599-6A8BA1A2286A}"/>
              </a:ext>
            </a:extLst>
          </p:cNvPr>
          <p:cNvSpPr/>
          <p:nvPr/>
        </p:nvSpPr>
        <p:spPr>
          <a:xfrm>
            <a:off x="3048000" y="50978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Кистаубаев Е.Б.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Институт информационных технологий и инновационного развития </a:t>
            </a:r>
            <a:r>
              <a:rPr lang="ru-RU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КазНУ</a:t>
            </a: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им. Аль-Фараби</a:t>
            </a:r>
          </a:p>
        </p:txBody>
      </p:sp>
    </p:spTree>
    <p:extLst>
      <p:ext uri="{BB962C8B-B14F-4D97-AF65-F5344CB8AC3E}">
        <p14:creationId xmlns:p14="http://schemas.microsoft.com/office/powerpoint/2010/main" val="28396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КАКИМ ДОЛЖЕН БЫТЬ ЕСУВО?</a:t>
            </a:r>
            <a:endParaRPr lang="aa-ET" sz="25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7" y="782425"/>
            <a:ext cx="7898063" cy="526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Система-помощник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Сервисы оповещения и уведомлений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Возможность интеграции с другими сервисами (ГБД ФЛ, НЦТ, ГЦВП) для оптимизации бизнес-процессов ВУЗа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Система визуальных отчетов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Гибкий многомерный конструктор отчетов для построения форм отчетов по требованию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Визуальные графические отчеты для руководства ВУЗов и МОН РК для удобного анализа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Аналитическая система с применением алгоритмов машинного обучения на основе больших данных ВУЗов РК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Качество услуг ВУЗа (зачисление – обучение – выпуск - трудоустройство)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Конкурентоспособность ВУЗа в разрезе специальностей/образовательных программ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 marL="502920" lvl="1" indent="0">
              <a:buNone/>
            </a:pPr>
            <a:endParaRPr lang="ru-RU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ПРИНЦИПЫ ИНТЕГРАЦИИ С ЕСУВО</a:t>
            </a:r>
          </a:p>
        </p:txBody>
      </p:sp>
      <p:sp>
        <p:nvSpPr>
          <p:cNvPr id="17" name="Скругленный прямоугольник 32">
            <a:extLst>
              <a:ext uri="{FF2B5EF4-FFF2-40B4-BE49-F238E27FC236}">
                <a16:creationId xmlns:a16="http://schemas.microsoft.com/office/drawing/2014/main" id="{03C7F403-1241-4D59-B10C-75F8F9BED930}"/>
              </a:ext>
            </a:extLst>
          </p:cNvPr>
          <p:cNvSpPr/>
          <p:nvPr/>
        </p:nvSpPr>
        <p:spPr>
          <a:xfrm>
            <a:off x="3618809" y="981635"/>
            <a:ext cx="2814076" cy="47525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81CC9E-4124-46C8-B663-C2EDF8720627}"/>
              </a:ext>
            </a:extLst>
          </p:cNvPr>
          <p:cNvGrpSpPr/>
          <p:nvPr/>
        </p:nvGrpSpPr>
        <p:grpSpPr>
          <a:xfrm>
            <a:off x="3999784" y="1234210"/>
            <a:ext cx="1547859" cy="1523249"/>
            <a:chOff x="4671387" y="1087027"/>
            <a:chExt cx="1321870" cy="15232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E1C4620-E35F-488B-A186-E13AACB4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330" y="1087027"/>
              <a:ext cx="793459" cy="9192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FE9194-506B-4E02-99E3-76FAD7537C68}"/>
                </a:ext>
              </a:extLst>
            </p:cNvPr>
            <p:cNvSpPr txBox="1"/>
            <p:nvPr/>
          </p:nvSpPr>
          <p:spPr>
            <a:xfrm>
              <a:off x="4671387" y="1963945"/>
              <a:ext cx="1321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ИПК</a:t>
              </a:r>
            </a:p>
            <a:p>
              <a:r>
                <a:rPr lang="en-US" sz="1800" dirty="0"/>
                <a:t>UNIVER</a:t>
              </a:r>
              <a:r>
                <a:rPr lang="kk-KZ" sz="1800" dirty="0"/>
                <a:t> 2.0</a:t>
              </a:r>
              <a:endParaRPr lang="ru-RU" sz="1800" dirty="0"/>
            </a:p>
          </p:txBody>
        </p:sp>
      </p:grpSp>
      <p:sp>
        <p:nvSpPr>
          <p:cNvPr id="21" name="Стрелка вправо 42">
            <a:extLst>
              <a:ext uri="{FF2B5EF4-FFF2-40B4-BE49-F238E27FC236}">
                <a16:creationId xmlns:a16="http://schemas.microsoft.com/office/drawing/2014/main" id="{C5DE7AD5-51E2-4437-9B62-FEDF5CD1DE25}"/>
              </a:ext>
            </a:extLst>
          </p:cNvPr>
          <p:cNvSpPr/>
          <p:nvPr/>
        </p:nvSpPr>
        <p:spPr>
          <a:xfrm>
            <a:off x="7129892" y="2624215"/>
            <a:ext cx="1462135" cy="45719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F185261-4005-40BC-9D9F-171982A2F2E9}"/>
              </a:ext>
            </a:extLst>
          </p:cNvPr>
          <p:cNvGrpSpPr/>
          <p:nvPr/>
        </p:nvGrpSpPr>
        <p:grpSpPr>
          <a:xfrm>
            <a:off x="9776017" y="2456907"/>
            <a:ext cx="1152555" cy="1469862"/>
            <a:chOff x="10144985" y="728473"/>
            <a:chExt cx="1152555" cy="146986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7B76652-DA1B-4691-89CA-0285C0C4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985" y="728473"/>
              <a:ext cx="1100530" cy="110053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C2CB8B-3098-4167-B417-4F8D5013CAB3}"/>
                </a:ext>
              </a:extLst>
            </p:cNvPr>
            <p:cNvSpPr txBox="1"/>
            <p:nvPr/>
          </p:nvSpPr>
          <p:spPr>
            <a:xfrm>
              <a:off x="10144985" y="1829003"/>
              <a:ext cx="11525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ЕСУВО</a:t>
              </a:r>
            </a:p>
          </p:txBody>
        </p:sp>
      </p:grpSp>
      <p:sp>
        <p:nvSpPr>
          <p:cNvPr id="29" name="Скругленный прямоугольник 38">
            <a:extLst>
              <a:ext uri="{FF2B5EF4-FFF2-40B4-BE49-F238E27FC236}">
                <a16:creationId xmlns:a16="http://schemas.microsoft.com/office/drawing/2014/main" id="{46F46BF0-CC13-4B12-AD50-2285E617920E}"/>
              </a:ext>
            </a:extLst>
          </p:cNvPr>
          <p:cNvSpPr/>
          <p:nvPr/>
        </p:nvSpPr>
        <p:spPr>
          <a:xfrm>
            <a:off x="9296251" y="972492"/>
            <a:ext cx="1987735" cy="47525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C8AC520-4E8C-4A39-8642-D675703ACB9F}"/>
              </a:ext>
            </a:extLst>
          </p:cNvPr>
          <p:cNvGrpSpPr/>
          <p:nvPr/>
        </p:nvGrpSpPr>
        <p:grpSpPr>
          <a:xfrm>
            <a:off x="3833749" y="4242282"/>
            <a:ext cx="2086788" cy="1544013"/>
            <a:chOff x="3490652" y="4245404"/>
            <a:chExt cx="2112955" cy="15440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B9407-CBCC-4CC7-92DD-D96EE289E844}"/>
                </a:ext>
              </a:extLst>
            </p:cNvPr>
            <p:cNvSpPr txBox="1"/>
            <p:nvPr/>
          </p:nvSpPr>
          <p:spPr>
            <a:xfrm>
              <a:off x="3490652" y="4866087"/>
              <a:ext cx="211295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Другие информационные системы</a:t>
              </a:r>
            </a:p>
          </p:txBody>
        </p:sp>
        <p:pic>
          <p:nvPicPr>
            <p:cNvPr id="36" name="Picture 4" descr="Картинки по запросу интернет иконка png">
              <a:extLst>
                <a:ext uri="{FF2B5EF4-FFF2-40B4-BE49-F238E27FC236}">
                  <a16:creationId xmlns:a16="http://schemas.microsoft.com/office/drawing/2014/main" id="{561AE7B1-FCF8-45FB-A720-B91B1EF5B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931" y="4245404"/>
              <a:ext cx="676398" cy="67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0105DCF-28AA-4F2E-AC1B-898F8842A159}"/>
              </a:ext>
            </a:extLst>
          </p:cNvPr>
          <p:cNvGrpSpPr/>
          <p:nvPr/>
        </p:nvGrpSpPr>
        <p:grpSpPr>
          <a:xfrm>
            <a:off x="4017939" y="2822801"/>
            <a:ext cx="1497378" cy="1192989"/>
            <a:chOff x="3952579" y="2819631"/>
            <a:chExt cx="1120277" cy="11929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0E3BA6-C4E9-4A07-A4F0-BA74FF1E7253}"/>
                </a:ext>
              </a:extLst>
            </p:cNvPr>
            <p:cNvSpPr txBox="1"/>
            <p:nvPr/>
          </p:nvSpPr>
          <p:spPr>
            <a:xfrm>
              <a:off x="3952579" y="3643288"/>
              <a:ext cx="1120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ИС </a:t>
              </a:r>
              <a:r>
                <a:rPr lang="en-US" sz="1800" dirty="0" err="1"/>
                <a:t>Platonus</a:t>
              </a:r>
              <a:endParaRPr lang="ru-RU" sz="1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5EE419-983F-41CA-9818-724651A48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90248" y="2819631"/>
              <a:ext cx="666750" cy="771525"/>
            </a:xfrm>
            <a:prstGeom prst="rect">
              <a:avLst/>
            </a:prstGeom>
          </p:spPr>
        </p:pic>
      </p:grpSp>
      <p:sp>
        <p:nvSpPr>
          <p:cNvPr id="41" name="Стрелка вправо 42">
            <a:extLst>
              <a:ext uri="{FF2B5EF4-FFF2-40B4-BE49-F238E27FC236}">
                <a16:creationId xmlns:a16="http://schemas.microsoft.com/office/drawing/2014/main" id="{7505F598-A437-4358-BEA2-04E9A9459488}"/>
              </a:ext>
            </a:extLst>
          </p:cNvPr>
          <p:cNvSpPr/>
          <p:nvPr/>
        </p:nvSpPr>
        <p:spPr>
          <a:xfrm rot="10800000">
            <a:off x="7132298" y="3246383"/>
            <a:ext cx="1462135" cy="45719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3BE1E0-AB76-4FA3-8892-9C22E0EC3B4B}"/>
              </a:ext>
            </a:extLst>
          </p:cNvPr>
          <p:cNvSpPr txBox="1"/>
          <p:nvPr/>
        </p:nvSpPr>
        <p:spPr>
          <a:xfrm>
            <a:off x="7022602" y="2773492"/>
            <a:ext cx="1724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>
                <a:ln w="0"/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z="1800" dirty="0"/>
              <a:t>ЕСУВО АПИ</a:t>
            </a:r>
          </a:p>
        </p:txBody>
      </p:sp>
      <p:sp>
        <p:nvSpPr>
          <p:cNvPr id="44" name="Стрелка вправо 42">
            <a:extLst>
              <a:ext uri="{FF2B5EF4-FFF2-40B4-BE49-F238E27FC236}">
                <a16:creationId xmlns:a16="http://schemas.microsoft.com/office/drawing/2014/main" id="{2DEB08A1-DD8A-41D7-AFB1-97216B6AF706}"/>
              </a:ext>
            </a:extLst>
          </p:cNvPr>
          <p:cNvSpPr/>
          <p:nvPr/>
        </p:nvSpPr>
        <p:spPr>
          <a:xfrm>
            <a:off x="6673237" y="4758771"/>
            <a:ext cx="657771" cy="45719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A256734-4BE0-44E7-AC60-8267D3504D2F}"/>
              </a:ext>
            </a:extLst>
          </p:cNvPr>
          <p:cNvGrpSpPr/>
          <p:nvPr/>
        </p:nvGrpSpPr>
        <p:grpSpPr>
          <a:xfrm>
            <a:off x="7258574" y="4346151"/>
            <a:ext cx="1280990" cy="1417856"/>
            <a:chOff x="3981575" y="2819631"/>
            <a:chExt cx="1120277" cy="14178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DBE0B3-DB77-4090-8546-5BB365E90AF3}"/>
                </a:ext>
              </a:extLst>
            </p:cNvPr>
            <p:cNvSpPr txBox="1"/>
            <p:nvPr/>
          </p:nvSpPr>
          <p:spPr>
            <a:xfrm>
              <a:off x="3981575" y="3591156"/>
              <a:ext cx="11202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ИС </a:t>
              </a:r>
              <a:r>
                <a:rPr lang="en-US" sz="1800" dirty="0" err="1"/>
                <a:t>Platonus</a:t>
              </a:r>
              <a:endParaRPr lang="ru-RU" sz="1800" dirty="0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4736059-835A-4185-A904-8A8AFCE9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90248" y="2819631"/>
              <a:ext cx="666750" cy="771525"/>
            </a:xfrm>
            <a:prstGeom prst="rect">
              <a:avLst/>
            </a:prstGeom>
          </p:spPr>
        </p:pic>
      </p:grpSp>
      <p:sp>
        <p:nvSpPr>
          <p:cNvPr id="48" name="Стрелка вправо 42">
            <a:extLst>
              <a:ext uri="{FF2B5EF4-FFF2-40B4-BE49-F238E27FC236}">
                <a16:creationId xmlns:a16="http://schemas.microsoft.com/office/drawing/2014/main" id="{EE479254-F1B9-4434-A0AB-ACF1D671E3DD}"/>
              </a:ext>
            </a:extLst>
          </p:cNvPr>
          <p:cNvSpPr/>
          <p:nvPr/>
        </p:nvSpPr>
        <p:spPr>
          <a:xfrm>
            <a:off x="8398127" y="4735911"/>
            <a:ext cx="657771" cy="45719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94996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0" y="1895355"/>
            <a:ext cx="2966854" cy="2512015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ПОДХОДЫ В ИНТЕГРАЦИИ С ЕСУВО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E1BB4FD-1B54-45AE-8262-19ED80D556F3}"/>
              </a:ext>
            </a:extLst>
          </p:cNvPr>
          <p:cNvSpPr txBox="1">
            <a:spLocks/>
          </p:cNvSpPr>
          <p:nvPr/>
        </p:nvSpPr>
        <p:spPr>
          <a:xfrm>
            <a:off x="3461084" y="742328"/>
            <a:ext cx="8439747" cy="2306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Фиксирование измененных данных в отдельной БД для последующей отправки в ЕСУВО</a:t>
            </a:r>
          </a:p>
          <a:p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Отдельный интеграционный модуль с возможностью настроить частоту отправки данных в ЕСУВО</a:t>
            </a:r>
          </a:p>
          <a:p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Разработка отдельного функционала в системе для реализации административных отчетов не связанных с учебным процессом</a:t>
            </a:r>
          </a:p>
        </p:txBody>
      </p:sp>
      <p:sp>
        <p:nvSpPr>
          <p:cNvPr id="4" name="Скругленный прямоугольник 32">
            <a:extLst>
              <a:ext uri="{FF2B5EF4-FFF2-40B4-BE49-F238E27FC236}">
                <a16:creationId xmlns:a16="http://schemas.microsoft.com/office/drawing/2014/main" id="{D31F29A5-C452-4F70-A14E-D5A3C230B0E8}"/>
              </a:ext>
            </a:extLst>
          </p:cNvPr>
          <p:cNvSpPr/>
          <p:nvPr/>
        </p:nvSpPr>
        <p:spPr>
          <a:xfrm>
            <a:off x="3690549" y="3563575"/>
            <a:ext cx="1620942" cy="206975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1D9A5B-B382-4ED2-AF0E-7BA7BE1B2D03}"/>
              </a:ext>
            </a:extLst>
          </p:cNvPr>
          <p:cNvGrpSpPr/>
          <p:nvPr/>
        </p:nvGrpSpPr>
        <p:grpSpPr>
          <a:xfrm>
            <a:off x="3865117" y="3831493"/>
            <a:ext cx="1265952" cy="1420381"/>
            <a:chOff x="4671387" y="1087027"/>
            <a:chExt cx="1321870" cy="152324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A6CD7CB-777F-4DB1-9BC7-740B636E8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330" y="1087027"/>
              <a:ext cx="793459" cy="9192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21D6D-8DA9-4E2B-9106-2E0C71885562}"/>
                </a:ext>
              </a:extLst>
            </p:cNvPr>
            <p:cNvSpPr txBox="1"/>
            <p:nvPr/>
          </p:nvSpPr>
          <p:spPr>
            <a:xfrm>
              <a:off x="4671387" y="1963945"/>
              <a:ext cx="1321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ИПК</a:t>
              </a:r>
            </a:p>
            <a:p>
              <a:r>
                <a:rPr lang="en-US" sz="1800" dirty="0"/>
                <a:t>UNIVER</a:t>
              </a:r>
              <a:r>
                <a:rPr lang="kk-KZ" sz="1800" dirty="0"/>
                <a:t> 2.0</a:t>
              </a:r>
              <a:endParaRPr lang="ru-RU" sz="1800" dirty="0"/>
            </a:p>
          </p:txBody>
        </p:sp>
      </p:grpSp>
      <p:sp>
        <p:nvSpPr>
          <p:cNvPr id="9" name="Стрелка вправо 42">
            <a:extLst>
              <a:ext uri="{FF2B5EF4-FFF2-40B4-BE49-F238E27FC236}">
                <a16:creationId xmlns:a16="http://schemas.microsoft.com/office/drawing/2014/main" id="{E29AB86C-59AD-418C-B03D-102771A5E773}"/>
              </a:ext>
            </a:extLst>
          </p:cNvPr>
          <p:cNvSpPr/>
          <p:nvPr/>
        </p:nvSpPr>
        <p:spPr>
          <a:xfrm>
            <a:off x="5531657" y="4532796"/>
            <a:ext cx="476153" cy="116395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7046752-4C1B-4354-A054-E837BE033DDD}"/>
              </a:ext>
            </a:extLst>
          </p:cNvPr>
          <p:cNvGrpSpPr/>
          <p:nvPr/>
        </p:nvGrpSpPr>
        <p:grpSpPr>
          <a:xfrm>
            <a:off x="9794051" y="3819242"/>
            <a:ext cx="1152555" cy="1469862"/>
            <a:chOff x="10144985" y="728473"/>
            <a:chExt cx="1152555" cy="146986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5DCFE9B-A15D-422F-88F9-7729EAC61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985" y="728473"/>
              <a:ext cx="1100530" cy="11005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D0D994-2522-480B-8045-3A5BD36F86DE}"/>
                </a:ext>
              </a:extLst>
            </p:cNvPr>
            <p:cNvSpPr txBox="1"/>
            <p:nvPr/>
          </p:nvSpPr>
          <p:spPr>
            <a:xfrm>
              <a:off x="10144985" y="1829003"/>
              <a:ext cx="11525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ЕСУВО</a:t>
              </a:r>
            </a:p>
          </p:txBody>
        </p:sp>
      </p:grpSp>
      <p:sp>
        <p:nvSpPr>
          <p:cNvPr id="13" name="Скругленный прямоугольник 38">
            <a:extLst>
              <a:ext uri="{FF2B5EF4-FFF2-40B4-BE49-F238E27FC236}">
                <a16:creationId xmlns:a16="http://schemas.microsoft.com/office/drawing/2014/main" id="{7C37B4D8-C0AE-485E-A270-B31655EEF5CD}"/>
              </a:ext>
            </a:extLst>
          </p:cNvPr>
          <p:cNvSpPr/>
          <p:nvPr/>
        </p:nvSpPr>
        <p:spPr>
          <a:xfrm>
            <a:off x="9376462" y="3559823"/>
            <a:ext cx="1987735" cy="20697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E235B5-FE19-4BF6-B62C-1CC74E9F7F9E}"/>
              </a:ext>
            </a:extLst>
          </p:cNvPr>
          <p:cNvGrpSpPr/>
          <p:nvPr/>
        </p:nvGrpSpPr>
        <p:grpSpPr>
          <a:xfrm>
            <a:off x="6243781" y="3708493"/>
            <a:ext cx="1349655" cy="1746861"/>
            <a:chOff x="10144985" y="728473"/>
            <a:chExt cx="1349655" cy="174686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F851670-629B-4A8A-BDB9-FDC9EB30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645" y="728473"/>
              <a:ext cx="1100530" cy="11005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AAA452-EC4E-4238-91B9-20EC10D905A2}"/>
                </a:ext>
              </a:extLst>
            </p:cNvPr>
            <p:cNvSpPr txBox="1"/>
            <p:nvPr/>
          </p:nvSpPr>
          <p:spPr>
            <a:xfrm>
              <a:off x="10144985" y="1829003"/>
              <a:ext cx="13496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ln w="0"/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ru-RU" sz="1800" dirty="0"/>
                <a:t>Промежуточный БД</a:t>
              </a:r>
            </a:p>
          </p:txBody>
        </p:sp>
      </p:grpSp>
      <p:sp>
        <p:nvSpPr>
          <p:cNvPr id="30" name="Скругленный прямоугольник 32">
            <a:extLst>
              <a:ext uri="{FF2B5EF4-FFF2-40B4-BE49-F238E27FC236}">
                <a16:creationId xmlns:a16="http://schemas.microsoft.com/office/drawing/2014/main" id="{E0C64711-34C5-4588-975F-F07CDFACACB7}"/>
              </a:ext>
            </a:extLst>
          </p:cNvPr>
          <p:cNvSpPr/>
          <p:nvPr/>
        </p:nvSpPr>
        <p:spPr>
          <a:xfrm>
            <a:off x="6124028" y="3559824"/>
            <a:ext cx="1500110" cy="206975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31" name="Стрелка вправо 42">
            <a:extLst>
              <a:ext uri="{FF2B5EF4-FFF2-40B4-BE49-F238E27FC236}">
                <a16:creationId xmlns:a16="http://schemas.microsoft.com/office/drawing/2014/main" id="{4AC938EF-07C3-4D12-8A47-3CD89BE8A266}"/>
              </a:ext>
            </a:extLst>
          </p:cNvPr>
          <p:cNvSpPr/>
          <p:nvPr/>
        </p:nvSpPr>
        <p:spPr>
          <a:xfrm>
            <a:off x="7846521" y="4532797"/>
            <a:ext cx="1280990" cy="137772"/>
          </a:xfrm>
          <a:prstGeom prst="rightArrow">
            <a:avLst/>
          </a:prstGeom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2" name="Picture 6" descr="Картинки по запросу наука иконка png">
            <a:extLst>
              <a:ext uri="{FF2B5EF4-FFF2-40B4-BE49-F238E27FC236}">
                <a16:creationId xmlns:a16="http://schemas.microsoft.com/office/drawing/2014/main" id="{7E3C6EC2-77D0-4B7F-B5AF-66141562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27" y="3803705"/>
            <a:ext cx="718035" cy="7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0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E1BB4FD-1B54-45AE-8262-19ED80D556F3}"/>
              </a:ext>
            </a:extLst>
          </p:cNvPr>
          <p:cNvSpPr txBox="1">
            <a:spLocks/>
          </p:cNvSpPr>
          <p:nvPr/>
        </p:nvSpPr>
        <p:spPr>
          <a:xfrm>
            <a:off x="3588967" y="1227585"/>
            <a:ext cx="8134947" cy="498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ВП-08. Сведения о материально-техническом оснащении вуза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ВП-12. Сведения по информатизации вуза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ВП-13. Участие высшего учебного заведения в мировых академических рейтингах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ВП-17. Сведения об инновационной деятельности путем интеграции образования и науки на основе трансферта результатов научных исследований в производство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ВП-22. Сведения о международном сотрудничестве в организациях высшего и послевузовского образования Республики Казахстан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ВП-10. Сведения о трудоустройстве выпускников вуза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ВП-11. Сведения по обмену студентов (магистрантов, докторантов)</a:t>
            </a:r>
            <a:endParaRPr lang="en-US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800" b="1" spc="-60" dirty="0">
              <a:solidFill>
                <a:srgbClr val="FF0000"/>
              </a:solidFill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ЕСУВО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76F07E-1254-41A3-8940-179A1BF6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2659"/>
            <a:ext cx="3465095" cy="16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E1BB4FD-1B54-45AE-8262-19ED80D556F3}"/>
              </a:ext>
            </a:extLst>
          </p:cNvPr>
          <p:cNvSpPr txBox="1">
            <a:spLocks/>
          </p:cNvSpPr>
          <p:nvPr/>
        </p:nvSpPr>
        <p:spPr>
          <a:xfrm>
            <a:off x="3588967" y="1183469"/>
            <a:ext cx="8134947" cy="3025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ВП-15. Сведения о студентах, обучающихся на технических специальностях за счет средств работодателей и иностранных инвесторов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ВП-19. Сведения о доходах от реализации результатов научно-исследовательских и опытно-конструкторских работ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ВП-21. Сведения о финансировании деятельности гражданских вузов за счет государственно-частного предпринимательства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Бухгалтерия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D82709-F299-444F-88FE-7084C012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0127"/>
            <a:ext cx="3465095" cy="15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E1BB4FD-1B54-45AE-8262-19ED80D556F3}"/>
              </a:ext>
            </a:extLst>
          </p:cNvPr>
          <p:cNvSpPr txBox="1">
            <a:spLocks/>
          </p:cNvSpPr>
          <p:nvPr/>
        </p:nvSpPr>
        <p:spPr>
          <a:xfrm>
            <a:off x="3588967" y="1183469"/>
            <a:ext cx="8134947" cy="448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ВП-05. Совместители. Количественные и качественные показатели профессорско-преподавательского состава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ВП-05. Количественные и качественные показатели профессорско-преподавательского состава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ВП-05. ФИО. Количественные и качественные показатели профессорско-преподавательского состава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ВП-06. Сведения о повышении квалификации преподавателей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ВП-14. Сведения о зарубежных преподавателях и консультантах, привлекаемых в вузы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ВП-18. Сведения о преподавателях и/или научных сотрудниках, имеющих публикации в научных журналах с </a:t>
            </a:r>
            <a:r>
              <a:rPr lang="ru-RU" b="1" spc="-60" dirty="0" err="1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импакт</a:t>
            </a: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-фактором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Отдел кадров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55BABD-81B7-4958-9879-AC566870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79"/>
            <a:ext cx="3465095" cy="16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E1BB4FD-1B54-45AE-8262-19ED80D556F3}"/>
              </a:ext>
            </a:extLst>
          </p:cNvPr>
          <p:cNvSpPr txBox="1">
            <a:spLocks/>
          </p:cNvSpPr>
          <p:nvPr/>
        </p:nvSpPr>
        <p:spPr>
          <a:xfrm>
            <a:off x="3588967" y="1183469"/>
            <a:ext cx="8134947" cy="3099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ВП-22. Сведения о международном сотрудничестве в организациях высшего и послевузовского образования Республики Казахстан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ВП-20. Сведения о прохождении аккредитации высшим учебным заведением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ВП-17. Сведения об инновационной деятельности путем интеграции образования и науки на основе трансферта результатов научных исследований в производство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Руководство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55BABD-81B7-4958-9879-AC566870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79"/>
            <a:ext cx="3465095" cy="16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Студ. Отдел, Куратор-</a:t>
            </a:r>
            <a:r>
              <a:rPr lang="ru-RU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эдвайзер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Зам. Декана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55BABD-81B7-4958-9879-AC566870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79"/>
            <a:ext cx="3465095" cy="168041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1DAA2FF-16A2-47C3-8056-B2CA29DB5DF3}"/>
              </a:ext>
            </a:extLst>
          </p:cNvPr>
          <p:cNvSpPr txBox="1">
            <a:spLocks/>
          </p:cNvSpPr>
          <p:nvPr/>
        </p:nvSpPr>
        <p:spPr>
          <a:xfrm>
            <a:off x="3588967" y="2017097"/>
            <a:ext cx="8134947" cy="1078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ВП-01. Контингент студентов очной формы обучения.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ВП-02. Контингент студентов заочной формы обучения (бакалавриат).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ВП-02. Контингент студентов заочной формы обучения (специалист).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ВП-03. Контингент магистрантов.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ВП-04. Контингент докторантов.</a:t>
            </a:r>
          </a:p>
        </p:txBody>
      </p:sp>
    </p:spTree>
    <p:extLst>
      <p:ext uri="{BB962C8B-B14F-4D97-AF65-F5344CB8AC3E}">
        <p14:creationId xmlns:p14="http://schemas.microsoft.com/office/powerpoint/2010/main" val="221855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A65-9609-4F9B-8CB9-F4B0FC63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3" y="814137"/>
            <a:ext cx="2966854" cy="120296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АДМИНИСТРАТИВНЫЕ ОТЧЕТЫ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A30EC-9637-4D0E-A1C0-9B4A73F60A00}"/>
              </a:ext>
            </a:extLst>
          </p:cNvPr>
          <p:cNvSpPr/>
          <p:nvPr/>
        </p:nvSpPr>
        <p:spPr>
          <a:xfrm>
            <a:off x="3588967" y="814137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Роль Комендант, Зам. Декана по воспитательной работе, Проректор по ВР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55BABD-81B7-4958-9879-AC566870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79"/>
            <a:ext cx="3465095" cy="168041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1DAA2FF-16A2-47C3-8056-B2CA29DB5DF3}"/>
              </a:ext>
            </a:extLst>
          </p:cNvPr>
          <p:cNvSpPr txBox="1">
            <a:spLocks/>
          </p:cNvSpPr>
          <p:nvPr/>
        </p:nvSpPr>
        <p:spPr>
          <a:xfrm>
            <a:off x="3588967" y="1696255"/>
            <a:ext cx="8134947" cy="1078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ВП-07. Сведения о воспитательной работе высшего учебного заведения.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ВП-09. Сведения по обеспеченности общежитиями.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Форма ВП-09. Приложение. Сведения по обеспеченности общежитиями. Приложение к форме_9.</a:t>
            </a:r>
          </a:p>
        </p:txBody>
      </p:sp>
    </p:spTree>
    <p:extLst>
      <p:ext uri="{BB962C8B-B14F-4D97-AF65-F5344CB8AC3E}">
        <p14:creationId xmlns:p14="http://schemas.microsoft.com/office/powerpoint/2010/main" val="140481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78D8A-9F2C-4ABE-A1FF-FB793E59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235028" cy="2377440"/>
          </a:xfrm>
        </p:spPr>
        <p:txBody>
          <a:bodyPr>
            <a:normAutofit/>
          </a:bodyPr>
          <a:lstStyle/>
          <a:p>
            <a:r>
              <a:rPr lang="kk-KZ" sz="2500" b="1" dirty="0"/>
              <a:t>НАЦИОНАЛЬНАЯ ОБРАЗОВАТЕЛЬНАЯ БАЗА ДАННЫХ </a:t>
            </a:r>
            <a:r>
              <a:rPr lang="ru-RU" sz="2500" b="1" dirty="0"/>
              <a:t>(НОБД)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23C41F-C185-4380-BB2D-C0454AB135FA}"/>
              </a:ext>
            </a:extLst>
          </p:cNvPr>
          <p:cNvSpPr/>
          <p:nvPr/>
        </p:nvSpPr>
        <p:spPr>
          <a:xfrm>
            <a:off x="3491060" y="770642"/>
            <a:ext cx="822645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НОБД -</a:t>
            </a:r>
            <a:r>
              <a:rPr lang="ru-RU" dirty="0">
                <a:solidFill>
                  <a:srgbClr val="2D3033"/>
                </a:solidFill>
                <a:latin typeface="arial" panose="020B0604020202020204" pitchFamily="34" charset="0"/>
              </a:rPr>
              <a:t> это подсистема СЭО (Система электронного обучения), предназначенная для автоматизации бизнес-процессов по сбору и обработке первичных статистических данных сферы образования. 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9A3520-0DF0-46BD-ACBE-FF4934139BC6}"/>
              </a:ext>
            </a:extLst>
          </p:cNvPr>
          <p:cNvSpPr txBox="1">
            <a:spLocks/>
          </p:cNvSpPr>
          <p:nvPr/>
        </p:nvSpPr>
        <p:spPr>
          <a:xfrm>
            <a:off x="3582571" y="1843346"/>
            <a:ext cx="8134947" cy="2377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Задачи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Сбор ведомственной статистики от первоисточников (организаций образования) в автоматическом режиме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Хранение и обработка данных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Формирование административной отчетности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Обеспечение структурных подразделений МОН РК необходимыми для работы статистическими данными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DB60B49-3A4C-409B-B0E3-DC2D26511699}"/>
              </a:ext>
            </a:extLst>
          </p:cNvPr>
          <p:cNvSpPr txBox="1">
            <a:spLocks/>
          </p:cNvSpPr>
          <p:nvPr/>
        </p:nvSpPr>
        <p:spPr>
          <a:xfrm>
            <a:off x="3582571" y="4370160"/>
            <a:ext cx="8134947" cy="171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spc="-60" dirty="0">
                <a:solidFill>
                  <a:srgbClr val="FF0000"/>
                </a:solidFill>
                <a:cs typeface="Segoe UI Light" panose="020B0502040204020203" pitchFamily="34" charset="0"/>
              </a:rPr>
              <a:t>Планы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rgbClr val="FF0000"/>
                </a:solidFill>
                <a:cs typeface="Segoe UI Light" panose="020B0502040204020203" pitchFamily="34" charset="0"/>
              </a:rPr>
              <a:t>Разработка регламентированного канала </a:t>
            </a:r>
            <a:r>
              <a:rPr lang="en-US" b="1" spc="-60" dirty="0">
                <a:solidFill>
                  <a:srgbClr val="FF0000"/>
                </a:solidFill>
                <a:cs typeface="Segoe UI Light" panose="020B0502040204020203" pitchFamily="34" charset="0"/>
              </a:rPr>
              <a:t>API</a:t>
            </a:r>
            <a:r>
              <a:rPr lang="ru-RU" b="1" spc="-60" dirty="0">
                <a:solidFill>
                  <a:srgbClr val="FF0000"/>
                </a:solidFill>
                <a:cs typeface="Segoe UI Light" panose="020B0502040204020203" pitchFamily="34" charset="0"/>
              </a:rPr>
              <a:t> для ВУЗов по передаче данных высшего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60" dirty="0">
                <a:solidFill>
                  <a:srgbClr val="FF0000"/>
                </a:solidFill>
                <a:cs typeface="Segoe UI Light" panose="020B0502040204020203" pitchFamily="34" charset="0"/>
              </a:rPr>
              <a:t>Обеспечение ВУЗов и МОН РК аналитическими отчетами по требованию на основе </a:t>
            </a:r>
            <a:r>
              <a:rPr lang="ru-RU" b="1" spc="-60">
                <a:solidFill>
                  <a:srgbClr val="FF0000"/>
                </a:solidFill>
                <a:cs typeface="Segoe UI Light" panose="020B0502040204020203" pitchFamily="34" charset="0"/>
              </a:rPr>
              <a:t>искусственного интеллекта</a:t>
            </a:r>
            <a:endParaRPr lang="ru-RU" b="1" spc="-60" dirty="0">
              <a:solidFill>
                <a:srgbClr val="FF0000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0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ЕДИНАЯ СИСТЕМА УПРАВЛЕНИЯ ВЫСШИМ ОБРАЗОВАНИЕМ</a:t>
            </a:r>
            <a:endParaRPr lang="aa-ET" sz="25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9" y="1682068"/>
            <a:ext cx="8128001" cy="4417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Автоматизация сбора административной отчетности МОН РК (23 формы)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Автоматизация сбора отчетности для ЮНЕСКО (7-9 форм отчетности)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Автоматизация сбора заявок на финансирование по 020 программе (все вузы)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Система мгновенной отправки сообщения в вузы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Автоматизация приема заявок на выдачу бланков дипломов (все вузы)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Достоверные данные по трудоустройству выпускников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Достоверные данные по обучающимся в вузах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Достоверные данные по преподавателям в вузах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Достоверные данные о вузе в целом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5999" y="758738"/>
            <a:ext cx="812800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Представляет собой многоуровневую интегрированную информационную систему, охватывающую всех участников, исполнителей и потребителей процесса управления высшим образованием.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3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78D8A-9F2C-4ABE-A1FF-FB793E59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3137617" cy="2377440"/>
          </a:xfrm>
        </p:spPr>
        <p:txBody>
          <a:bodyPr>
            <a:normAutofit/>
          </a:bodyPr>
          <a:lstStyle/>
          <a:p>
            <a:r>
              <a:rPr lang="kk-KZ" sz="2500" b="1" dirty="0"/>
              <a:t>НАЦИОНАЛЬНАЯ ОБРАЗОВАТЕЛЬНАЯ БАЗА ДАННЫХ </a:t>
            </a:r>
            <a:r>
              <a:rPr lang="ru-RU" sz="2500" b="1" dirty="0"/>
              <a:t>(НОБД)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23C41F-C185-4380-BB2D-C0454AB135FA}"/>
              </a:ext>
            </a:extLst>
          </p:cNvPr>
          <p:cNvSpPr/>
          <p:nvPr/>
        </p:nvSpPr>
        <p:spPr>
          <a:xfrm>
            <a:off x="3491060" y="770642"/>
            <a:ext cx="822645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Преимущества интеграции с НОБД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9A3520-0DF0-46BD-ACBE-FF4934139BC6}"/>
              </a:ext>
            </a:extLst>
          </p:cNvPr>
          <p:cNvSpPr txBox="1">
            <a:spLocks/>
          </p:cNvSpPr>
          <p:nvPr/>
        </p:nvSpPr>
        <p:spPr>
          <a:xfrm>
            <a:off x="3582571" y="1464412"/>
            <a:ext cx="8134947" cy="1827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Доступ к достоверным данным студента школьного и средне-специального образования</a:t>
            </a:r>
            <a:endParaRPr lang="en-US" sz="1800" b="1" spc="-60" dirty="0">
              <a:solidFill>
                <a:schemeClr val="accent1">
                  <a:lumMod val="50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Построение академического профиля абитуриента при поступлении в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Доступ к более упрощенной версии системы высшего образования с адаптивной архитектурой для любых программных решений ВУЗа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Возможность строить предиктивные аналитические отчеты с учетом всех этапов образования</a:t>
            </a: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7C951A6A-F67F-4CE1-900D-5097E8390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227670"/>
              </p:ext>
            </p:extLst>
          </p:nvPr>
        </p:nvGraphicFramePr>
        <p:xfrm>
          <a:off x="3733177" y="3616278"/>
          <a:ext cx="7761239" cy="151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CBC5D16-C062-4A3B-BD0D-3DC472BE1687}"/>
              </a:ext>
            </a:extLst>
          </p:cNvPr>
          <p:cNvSpPr/>
          <p:nvPr/>
        </p:nvSpPr>
        <p:spPr>
          <a:xfrm>
            <a:off x="3733176" y="3569143"/>
            <a:ext cx="7761239" cy="441920"/>
          </a:xfrm>
          <a:prstGeom prst="rightArrow">
            <a:avLst/>
          </a:prstGeom>
          <a:solidFill>
            <a:srgbClr val="3494B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Единая шина данных НОБД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4ACE595-72C3-45A8-8F94-FBB6060CBF65}"/>
              </a:ext>
            </a:extLst>
          </p:cNvPr>
          <p:cNvGrpSpPr/>
          <p:nvPr/>
        </p:nvGrpSpPr>
        <p:grpSpPr>
          <a:xfrm>
            <a:off x="8152615" y="5292013"/>
            <a:ext cx="3165445" cy="691014"/>
            <a:chOff x="3652481" y="303628"/>
            <a:chExt cx="2281379" cy="912551"/>
          </a:xfrm>
        </p:grpSpPr>
        <p:sp>
          <p:nvSpPr>
            <p:cNvPr id="11" name="Стрелка: шеврон 10">
              <a:extLst>
                <a:ext uri="{FF2B5EF4-FFF2-40B4-BE49-F238E27FC236}">
                  <a16:creationId xmlns:a16="http://schemas.microsoft.com/office/drawing/2014/main" id="{B8987011-51D5-43B4-AE11-37E4814AEBD9}"/>
                </a:ext>
              </a:extLst>
            </p:cNvPr>
            <p:cNvSpPr/>
            <p:nvPr/>
          </p:nvSpPr>
          <p:spPr>
            <a:xfrm>
              <a:off x="3652481" y="303628"/>
              <a:ext cx="2281379" cy="9125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: шеврон 4">
              <a:extLst>
                <a:ext uri="{FF2B5EF4-FFF2-40B4-BE49-F238E27FC236}">
                  <a16:creationId xmlns:a16="http://schemas.microsoft.com/office/drawing/2014/main" id="{CEEA900A-1048-453A-9F03-DD9CDCB1C68B}"/>
                </a:ext>
              </a:extLst>
            </p:cNvPr>
            <p:cNvSpPr txBox="1"/>
            <p:nvPr/>
          </p:nvSpPr>
          <p:spPr>
            <a:xfrm>
              <a:off x="4108757" y="303628"/>
              <a:ext cx="1368828" cy="912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400" kern="1200" dirty="0"/>
                <a:t>Системы автоматизации учебного процесса</a:t>
              </a:r>
              <a:endParaRPr lang="ru-RU" sz="1400" kern="1200" dirty="0"/>
            </a:p>
          </p:txBody>
        </p:sp>
      </p:grpSp>
      <p:sp>
        <p:nvSpPr>
          <p:cNvPr id="4" name="Стрелка: изогнутая 3">
            <a:extLst>
              <a:ext uri="{FF2B5EF4-FFF2-40B4-BE49-F238E27FC236}">
                <a16:creationId xmlns:a16="http://schemas.microsoft.com/office/drawing/2014/main" id="{633D23ED-746A-41FC-9CD5-F0CC28483D2E}"/>
              </a:ext>
            </a:extLst>
          </p:cNvPr>
          <p:cNvSpPr/>
          <p:nvPr/>
        </p:nvSpPr>
        <p:spPr>
          <a:xfrm flipV="1">
            <a:off x="5959311" y="4795369"/>
            <a:ext cx="1096652" cy="11264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05E270E9-DC80-4052-8BD3-F980397A5C19}"/>
              </a:ext>
            </a:extLst>
          </p:cNvPr>
          <p:cNvSpPr/>
          <p:nvPr/>
        </p:nvSpPr>
        <p:spPr>
          <a:xfrm rot="5400000">
            <a:off x="8786351" y="4714672"/>
            <a:ext cx="441920" cy="603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изогнутая 13">
            <a:extLst>
              <a:ext uri="{FF2B5EF4-FFF2-40B4-BE49-F238E27FC236}">
                <a16:creationId xmlns:a16="http://schemas.microsoft.com/office/drawing/2014/main" id="{0B69121F-635C-4856-BBE1-07EB91DB4C18}"/>
              </a:ext>
            </a:extLst>
          </p:cNvPr>
          <p:cNvSpPr/>
          <p:nvPr/>
        </p:nvSpPr>
        <p:spPr>
          <a:xfrm flipV="1">
            <a:off x="7055963" y="4795370"/>
            <a:ext cx="1096652" cy="11264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C869CCD2-5C08-4941-A21D-7301341CC48A}"/>
              </a:ext>
            </a:extLst>
          </p:cNvPr>
          <p:cNvSpPr/>
          <p:nvPr/>
        </p:nvSpPr>
        <p:spPr>
          <a:xfrm rot="5400000">
            <a:off x="10394406" y="4714672"/>
            <a:ext cx="441920" cy="603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6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53" y="1210732"/>
            <a:ext cx="9486289" cy="52207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4579" y="443089"/>
            <a:ext cx="10389507" cy="694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FF99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264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EAEB2-221C-4900-A14B-8026CFE6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cs typeface="Segoe UI Light" panose="020B0502040204020203" pitchFamily="34" charset="0"/>
              </a:rPr>
              <a:t>ЕДИНАЯ СИСТЕМА УПРАВЛЕНИЯ ВЫСШИМ ОБРАЗОВАНИЕМ</a:t>
            </a:r>
            <a:endParaRPr lang="ru-RU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F3BA0-75E6-4382-9524-9BE75B01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0" y="786063"/>
            <a:ext cx="8278546" cy="52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СЕГОДНЯ ЕСУВО ПРЕДСТАВЛЕНА ТАКИМИ СЕРВИСАМИ, КАК:</a:t>
            </a:r>
            <a:endParaRPr lang="aa-ET" sz="25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69DCAA2-4251-46C4-86E4-67913BCF2D85}"/>
              </a:ext>
            </a:extLst>
          </p:cNvPr>
          <p:cNvSpPr txBox="1">
            <a:spLocks/>
          </p:cNvSpPr>
          <p:nvPr/>
        </p:nvSpPr>
        <p:spPr>
          <a:xfrm>
            <a:off x="3555999" y="4343340"/>
            <a:ext cx="8128001" cy="15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spc="-6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defRPr>
            </a:lvl1pPr>
            <a:lvl2pPr marL="6858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ru-RU" dirty="0"/>
              <a:t>Сбор обращений и отладка технических проблем по ЕСУВО АПИ</a:t>
            </a:r>
          </a:p>
          <a:p>
            <a:r>
              <a:rPr lang="ru-RU" dirty="0"/>
              <a:t>Инструкции по использованию ЕСУВО АПИ</a:t>
            </a:r>
          </a:p>
          <a:p>
            <a:r>
              <a:rPr lang="ru-RU" dirty="0"/>
              <a:t>Сбор технических заданий на доработку и усовершенствование Портала ЕСУВО, ЕСУВО АПИ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3974008"/>
            <a:ext cx="8128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Портал технической поддержки</a:t>
            </a:r>
            <a:endParaRPr lang="aa-ET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9" y="2647156"/>
            <a:ext cx="8128001" cy="113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Справочники МОН РК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Справочники ВУЗа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Таблицы данных ВУЗа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2181426"/>
            <a:ext cx="8128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ЕСУВО АПИ</a:t>
            </a:r>
            <a:endParaRPr lang="aa-ET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55999" y="758738"/>
            <a:ext cx="812800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Портал ЕСУВО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CE0B9DE-458D-40A3-A825-E82602704D98}"/>
              </a:ext>
            </a:extLst>
          </p:cNvPr>
          <p:cNvSpPr txBox="1">
            <a:spLocks/>
          </p:cNvSpPr>
          <p:nvPr/>
        </p:nvSpPr>
        <p:spPr>
          <a:xfrm>
            <a:off x="3462867" y="1078235"/>
            <a:ext cx="8128001" cy="109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Входящие письма и заявки МОН РК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Административные отчеты МОН РК</a:t>
            </a:r>
          </a:p>
        </p:txBody>
      </p:sp>
    </p:spTree>
    <p:extLst>
      <p:ext uri="{BB962C8B-B14F-4D97-AF65-F5344CB8AC3E}">
        <p14:creationId xmlns:p14="http://schemas.microsoft.com/office/powerpoint/2010/main" val="383170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ПОРТАЛ ЕСУВО</a:t>
            </a:r>
            <a:endParaRPr lang="aa-ET" sz="25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69DCAA2-4251-46C4-86E4-67913BCF2D85}"/>
              </a:ext>
            </a:extLst>
          </p:cNvPr>
          <p:cNvSpPr txBox="1">
            <a:spLocks/>
          </p:cNvSpPr>
          <p:nvPr/>
        </p:nvSpPr>
        <p:spPr>
          <a:xfrm>
            <a:off x="3555999" y="4519802"/>
            <a:ext cx="4962359" cy="15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spc="-6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defRPr>
            </a:lvl1pPr>
            <a:lvl2pPr marL="6858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ru-RU" dirty="0"/>
              <a:t>Образовательные программы, группа образовательных программ, учебные планы, каталог дисциплин</a:t>
            </a:r>
          </a:p>
          <a:p>
            <a:r>
              <a:rPr lang="ru-RU" dirty="0"/>
              <a:t>Подача заявки «Включение ОП в реестр»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4264568"/>
            <a:ext cx="520298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Реестр ОП</a:t>
            </a:r>
            <a:endParaRPr lang="aa-ET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9" y="2759450"/>
            <a:ext cx="5558589" cy="4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23 формы отчетов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2450736"/>
            <a:ext cx="520298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Административные отчеты</a:t>
            </a:r>
            <a:endParaRPr lang="aa-ET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56000" y="779017"/>
            <a:ext cx="520299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>
                <a:latin typeface="Segoe UI Light" panose="020B0502040204020203" pitchFamily="34" charset="0"/>
                <a:cs typeface="Segoe UI Light" panose="020B0502040204020203" pitchFamily="34" charset="0"/>
              </a:rPr>
              <a:t>Данные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CE0B9DE-458D-40A3-A825-E82602704D98}"/>
              </a:ext>
            </a:extLst>
          </p:cNvPr>
          <p:cNvSpPr txBox="1">
            <a:spLocks/>
          </p:cNvSpPr>
          <p:nvPr/>
        </p:nvSpPr>
        <p:spPr>
          <a:xfrm>
            <a:off x="3462867" y="1254697"/>
            <a:ext cx="8128001" cy="109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Выпускники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Обучающиеся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Профессорско-преподавательский состав</a:t>
            </a: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FCCA66E1-9DD3-4197-BEF5-A0484F44ECC3}"/>
              </a:ext>
            </a:extLst>
          </p:cNvPr>
          <p:cNvSpPr/>
          <p:nvPr/>
        </p:nvSpPr>
        <p:spPr>
          <a:xfrm>
            <a:off x="8967537" y="779017"/>
            <a:ext cx="978568" cy="33598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152239-C17F-4623-9B3C-BE27BA639207}"/>
              </a:ext>
            </a:extLst>
          </p:cNvPr>
          <p:cNvSpPr/>
          <p:nvPr/>
        </p:nvSpPr>
        <p:spPr>
          <a:xfrm>
            <a:off x="10151383" y="2185475"/>
            <a:ext cx="1532618" cy="552795"/>
          </a:xfrm>
          <a:prstGeom prst="rect">
            <a:avLst/>
          </a:pr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rgbClr val="678FC2"/>
            </a:solidFill>
            <a:prstDash val="solid"/>
          </a:ln>
          <a:effectLst/>
        </p:spPr>
        <p:txBody>
          <a:bodyPr spcFirstLastPara="0" vert="horz" wrap="square" lIns="17145" tIns="17145" rIns="17145" bIns="17145" numCol="1" spcCol="1270" anchor="t" anchorCtr="0">
            <a:noAutofit/>
          </a:bodyPr>
          <a:lstStyle/>
          <a:p>
            <a:pPr algn="ctr"/>
            <a:r>
              <a:rPr lang="ru-RU" sz="2800" dirty="0"/>
              <a:t>АПИ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DE620A6C-CE52-4CA9-8BB8-DEF270C6C418}"/>
              </a:ext>
            </a:extLst>
          </p:cNvPr>
          <p:cNvSpPr/>
          <p:nvPr/>
        </p:nvSpPr>
        <p:spPr>
          <a:xfrm>
            <a:off x="9015886" y="4264567"/>
            <a:ext cx="874295" cy="16497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4C9D2D-761D-4602-8864-25BAE388C19D}"/>
              </a:ext>
            </a:extLst>
          </p:cNvPr>
          <p:cNvSpPr/>
          <p:nvPr/>
        </p:nvSpPr>
        <p:spPr>
          <a:xfrm>
            <a:off x="10151383" y="4264567"/>
            <a:ext cx="1532618" cy="1597536"/>
          </a:xfrm>
          <a:prstGeom prst="rect">
            <a:avLst/>
          </a:pr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rgbClr val="678FC2"/>
            </a:solidFill>
            <a:prstDash val="solid"/>
          </a:ln>
          <a:effectLst/>
        </p:spPr>
        <p:txBody>
          <a:bodyPr spcFirstLastPara="0" vert="horz" wrap="square" lIns="17145" tIns="17145" rIns="17145" bIns="17145" numCol="1" spcCol="1270" anchor="t" anchorCtr="0">
            <a:noAutofit/>
          </a:bodyPr>
          <a:lstStyle/>
          <a:p>
            <a:pPr algn="ctr"/>
            <a:r>
              <a:rPr lang="ru-RU" sz="2400" dirty="0"/>
              <a:t>АПИ</a:t>
            </a:r>
          </a:p>
          <a:p>
            <a:pPr algn="ctr"/>
            <a:r>
              <a:rPr lang="ru-RU" sz="2400" dirty="0"/>
              <a:t>+</a:t>
            </a:r>
          </a:p>
          <a:p>
            <a:pPr algn="ctr"/>
            <a:r>
              <a:rPr lang="ru-RU" sz="2400" dirty="0"/>
              <a:t>Оформление заявки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50B06D-7697-4E46-9C89-FA5FFEE121F2}"/>
              </a:ext>
            </a:extLst>
          </p:cNvPr>
          <p:cNvSpPr txBox="1">
            <a:spLocks/>
          </p:cNvSpPr>
          <p:nvPr/>
        </p:nvSpPr>
        <p:spPr>
          <a:xfrm>
            <a:off x="3555999" y="3363685"/>
            <a:ext cx="520298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Планирование финансирования ГОЗ</a:t>
            </a:r>
            <a:endParaRPr lang="aa-ET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497955C-2421-4395-A6DA-DA405373D230}"/>
              </a:ext>
            </a:extLst>
          </p:cNvPr>
          <p:cNvSpPr txBox="1">
            <a:spLocks/>
          </p:cNvSpPr>
          <p:nvPr/>
        </p:nvSpPr>
        <p:spPr>
          <a:xfrm>
            <a:off x="3555999" y="3683193"/>
            <a:ext cx="5558589" cy="4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4 формы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189823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ЕСУВО АПИ</a:t>
            </a:r>
            <a:endParaRPr lang="aa-ET" sz="25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69DCAA2-4251-46C4-86E4-67913BCF2D85}"/>
              </a:ext>
            </a:extLst>
          </p:cNvPr>
          <p:cNvSpPr txBox="1">
            <a:spLocks/>
          </p:cNvSpPr>
          <p:nvPr/>
        </p:nvSpPr>
        <p:spPr>
          <a:xfrm>
            <a:off x="3555999" y="4099402"/>
            <a:ext cx="4962359" cy="94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spc="-6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defRPr>
            </a:lvl1pPr>
            <a:lvl2pPr marL="6858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ru-RU" dirty="0"/>
              <a:t>4 таблиц</a:t>
            </a:r>
          </a:p>
          <a:p>
            <a:r>
              <a:rPr lang="ru-RU" dirty="0"/>
              <a:t>Заполняются ВУЗом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3703094"/>
            <a:ext cx="7898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Таблицы (Планирование финансирования ГОЗ)</a:t>
            </a:r>
            <a:endParaRPr lang="aa-ET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9" y="2743408"/>
            <a:ext cx="5558589" cy="94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68 таблиц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Заполняются ВУЗом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6000" y="2374076"/>
            <a:ext cx="789806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Пользовательские справочники</a:t>
            </a:r>
            <a:endParaRPr lang="aa-ET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56000" y="776892"/>
            <a:ext cx="7898062" cy="371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Системные справочники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CE0B9DE-458D-40A3-A825-E82602704D98}"/>
              </a:ext>
            </a:extLst>
          </p:cNvPr>
          <p:cNvSpPr txBox="1">
            <a:spLocks/>
          </p:cNvSpPr>
          <p:nvPr/>
        </p:nvSpPr>
        <p:spPr>
          <a:xfrm>
            <a:off x="3555999" y="1178995"/>
            <a:ext cx="8128001" cy="1093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48 таблиц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Справочники только для чтения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Требуют сопоставления с аналогичными справочниками ВУЗа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0A1B16-55DF-4FC6-AFAA-A1BF1EF6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89" y="4585765"/>
            <a:ext cx="4772977" cy="2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0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ПОРТАЛ ТЕХНИЧЕСКОЙ ПОДДЕРЖКИ ЕСУВО</a:t>
            </a:r>
            <a:endParaRPr lang="aa-ET" sz="25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7" y="2430365"/>
            <a:ext cx="7898063" cy="268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Исправления в БД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Ошибка системы или пользователя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Консультация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Разработка нового функционала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Создание легких и сложных отчетов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Вопросы ЕСУВО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929FED-FC94-48AD-8F9B-F13940D342BF}"/>
              </a:ext>
            </a:extLst>
          </p:cNvPr>
          <p:cNvSpPr txBox="1">
            <a:spLocks/>
          </p:cNvSpPr>
          <p:nvPr/>
        </p:nvSpPr>
        <p:spPr>
          <a:xfrm>
            <a:off x="3555998" y="2018317"/>
            <a:ext cx="789806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Заявки</a:t>
            </a:r>
            <a:endParaRPr lang="aa-ET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56000" y="776892"/>
            <a:ext cx="7898062" cy="371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База знаний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CE0B9DE-458D-40A3-A825-E82602704D98}"/>
              </a:ext>
            </a:extLst>
          </p:cNvPr>
          <p:cNvSpPr txBox="1">
            <a:spLocks/>
          </p:cNvSpPr>
          <p:nvPr/>
        </p:nvSpPr>
        <p:spPr>
          <a:xfrm>
            <a:off x="3555999" y="1188059"/>
            <a:ext cx="8128001" cy="790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Часто задаваемые вопросы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Новости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8D068-E653-4F79-9F92-F5AA1225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78" y="4926212"/>
            <a:ext cx="5874077" cy="19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EAEB2-221C-4900-A14B-8026CFE6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cs typeface="Segoe UI Light" panose="020B0502040204020203" pitchFamily="34" charset="0"/>
              </a:rPr>
              <a:t>ПРОБЛЕМЫ ЕСУВО</a:t>
            </a:r>
            <a:endParaRPr lang="ru-RU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F3BA0-75E6-4382-9524-9BE75B01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0" y="786063"/>
            <a:ext cx="8278546" cy="5277854"/>
          </a:xfrm>
          <a:prstGeom prst="rect">
            <a:avLst/>
          </a:prstGeom>
        </p:spPr>
      </p:pic>
      <p:sp>
        <p:nvSpPr>
          <p:cNvPr id="3" name="Выноска: стрелка вверх 2">
            <a:extLst>
              <a:ext uri="{FF2B5EF4-FFF2-40B4-BE49-F238E27FC236}">
                <a16:creationId xmlns:a16="http://schemas.microsoft.com/office/drawing/2014/main" id="{160C58E6-8547-4205-BA50-2E3CA66793B2}"/>
              </a:ext>
            </a:extLst>
          </p:cNvPr>
          <p:cNvSpPr/>
          <p:nvPr/>
        </p:nvSpPr>
        <p:spPr>
          <a:xfrm>
            <a:off x="8978537" y="1375954"/>
            <a:ext cx="2673532" cy="3403436"/>
          </a:xfrm>
          <a:prstGeom prst="upArrowCallou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F74710-9608-4992-A9C8-21A2D559711B}"/>
              </a:ext>
            </a:extLst>
          </p:cNvPr>
          <p:cNvSpPr/>
          <p:nvPr/>
        </p:nvSpPr>
        <p:spPr>
          <a:xfrm>
            <a:off x="8978536" y="357052"/>
            <a:ext cx="2673533" cy="9318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Ведомства обращаются в ВУЗы</a:t>
            </a:r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id="{6D771AC9-762B-4765-AB22-DB1A88C9D2AD}"/>
              </a:ext>
            </a:extLst>
          </p:cNvPr>
          <p:cNvSpPr/>
          <p:nvPr/>
        </p:nvSpPr>
        <p:spPr>
          <a:xfrm rot="10800000">
            <a:off x="6438506" y="3771931"/>
            <a:ext cx="2130458" cy="2291985"/>
          </a:xfrm>
          <a:prstGeom prst="upArrowCallou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0E598-844F-4233-9A3F-8C05B2072D09}"/>
              </a:ext>
            </a:extLst>
          </p:cNvPr>
          <p:cNvSpPr/>
          <p:nvPr/>
        </p:nvSpPr>
        <p:spPr>
          <a:xfrm>
            <a:off x="5000918" y="6151001"/>
            <a:ext cx="5005634" cy="6022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Сложности интеграции с ЕСУВО (слабое описание АПИ, не гибкая архитектура АПИ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162202B1-4CFE-4DD5-87F6-5302544001D1}"/>
              </a:ext>
            </a:extLst>
          </p:cNvPr>
          <p:cNvSpPr/>
          <p:nvPr/>
        </p:nvSpPr>
        <p:spPr>
          <a:xfrm>
            <a:off x="3564326" y="786063"/>
            <a:ext cx="2673532" cy="1806308"/>
          </a:xfrm>
          <a:prstGeom prst="upArrowCallou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077F17-3188-490C-9EF8-CC558C4FBF27}"/>
              </a:ext>
            </a:extLst>
          </p:cNvPr>
          <p:cNvSpPr/>
          <p:nvPr/>
        </p:nvSpPr>
        <p:spPr>
          <a:xfrm>
            <a:off x="3497180" y="104759"/>
            <a:ext cx="2798768" cy="594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Недоступны ВУЗам для оптимизации своих работ</a:t>
            </a:r>
          </a:p>
        </p:txBody>
      </p:sp>
    </p:spTree>
    <p:extLst>
      <p:ext uri="{BB962C8B-B14F-4D97-AF65-F5344CB8AC3E}">
        <p14:creationId xmlns:p14="http://schemas.microsoft.com/office/powerpoint/2010/main" val="414532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53330-3C04-417B-8158-CEB89160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КАКИМИ ПРИНЦИПАМИ ДОЛЖЕН ОБЛАДАТЬ ЕСУВО?</a:t>
            </a:r>
            <a:endParaRPr lang="aa-ET" sz="25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9DF5B5-D835-46AA-8245-83A0E1AA1F5A}"/>
              </a:ext>
            </a:extLst>
          </p:cNvPr>
          <p:cNvSpPr txBox="1">
            <a:spLocks/>
          </p:cNvSpPr>
          <p:nvPr/>
        </p:nvSpPr>
        <p:spPr>
          <a:xfrm>
            <a:off x="3555997" y="782425"/>
            <a:ext cx="7898063" cy="526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Прозрачность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Визуальные актуальные отчеты для ВУЗов и МОН РК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Достоверность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Обеспечение необходимыми сведениями гос. ведомства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Доступность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Предоставление технических и методических инструментов для интеграции с ЕСУВО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Открытость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Сервисы уведомления и оповещения о проблемных данных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Предоставление технических деталей по используемым отчетам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Универсальность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Гибкая архитектура АПИ, которая позволит интегрироваться с любыми информационными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30273181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14041</TotalTime>
  <Words>1027</Words>
  <Application>Microsoft Office PowerPoint</Application>
  <PresentationFormat>Широкоэкранный</PresentationFormat>
  <Paragraphs>171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</vt:lpstr>
      <vt:lpstr>Corbel</vt:lpstr>
      <vt:lpstr>Segoe UI Light</vt:lpstr>
      <vt:lpstr>Wingdings 2</vt:lpstr>
      <vt:lpstr>Рамка</vt:lpstr>
      <vt:lpstr>Интеграция с ЕСУВО и НОБД: принципы и подходы</vt:lpstr>
      <vt:lpstr>ЕДИНАЯ СИСТЕМА УПРАВЛЕНИЯ ВЫСШИМ ОБРАЗОВАНИЕМ</vt:lpstr>
      <vt:lpstr>ЕДИНАЯ СИСТЕМА УПРАВЛЕНИЯ ВЫСШИМ ОБРАЗОВАНИЕМ</vt:lpstr>
      <vt:lpstr>СЕГОДНЯ ЕСУВО ПРЕДСТАВЛЕНА ТАКИМИ СЕРВИСАМИ, КАК:</vt:lpstr>
      <vt:lpstr>ПОРТАЛ ЕСУВО</vt:lpstr>
      <vt:lpstr>ЕСУВО АПИ</vt:lpstr>
      <vt:lpstr>ПОРТАЛ ТЕХНИЧЕСКОЙ ПОДДЕРЖКИ ЕСУВО</vt:lpstr>
      <vt:lpstr>ПРОБЛЕМЫ ЕСУВО</vt:lpstr>
      <vt:lpstr>КАКИМИ ПРИНЦИПАМИ ДОЛЖЕН ОБЛАДАТЬ ЕСУВО?</vt:lpstr>
      <vt:lpstr>КАКИМ ДОЛЖЕН БЫТЬ ЕСУВО?</vt:lpstr>
      <vt:lpstr>ПРИНЦИПЫ ИНТЕГРАЦИИ С ЕСУВО</vt:lpstr>
      <vt:lpstr>ПОДХОДЫ В ИНТЕГРАЦИИ С ЕСУВО</vt:lpstr>
      <vt:lpstr>АДМИНИСТРАТИВНЫЕ ОТЧЕТЫ</vt:lpstr>
      <vt:lpstr>АДМИНИСТРАТИВНЫЕ ОТЧЕТЫ</vt:lpstr>
      <vt:lpstr>АДМИНИСТРАТИВНЫЕ ОТЧЕТЫ</vt:lpstr>
      <vt:lpstr>АДМИНИСТРАТИВНЫЕ ОТЧЕТЫ</vt:lpstr>
      <vt:lpstr>АДМИНИСТРАТИВНЫЕ ОТЧЕТЫ</vt:lpstr>
      <vt:lpstr>АДМИНИСТРАТИВНЫЕ ОТЧЕТЫ</vt:lpstr>
      <vt:lpstr>НАЦИОНАЛЬНАЯ ОБРАЗОВАТЕЛЬНАЯ БАЗА ДАННЫХ (НОБД)</vt:lpstr>
      <vt:lpstr>НАЦИОНАЛЬНАЯ ОБРАЗОВАТЕЛЬНАЯ БАЗА ДАННЫХ (НОБД)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Мамыкова Жанл</dc:creator>
  <cp:lastModifiedBy>Кистаубаев Ерлан</cp:lastModifiedBy>
  <cp:revision>159</cp:revision>
  <dcterms:created xsi:type="dcterms:W3CDTF">2019-03-02T02:27:40Z</dcterms:created>
  <dcterms:modified xsi:type="dcterms:W3CDTF">2019-06-26T03:08:59Z</dcterms:modified>
</cp:coreProperties>
</file>